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57" r:id="rId3"/>
    <p:sldId id="561" r:id="rId4"/>
    <p:sldId id="417" r:id="rId5"/>
    <p:sldId id="1733" r:id="rId6"/>
    <p:sldId id="568" r:id="rId7"/>
    <p:sldId id="566" r:id="rId8"/>
    <p:sldId id="563" r:id="rId9"/>
    <p:sldId id="564" r:id="rId10"/>
    <p:sldId id="562" r:id="rId11"/>
    <p:sldId id="501" r:id="rId12"/>
    <p:sldId id="38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2DB72-BE24-4D4E-B6D5-B93D09AF7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57C51C-B6AD-4588-AFEA-AB1DD5661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039EF-C682-47C1-9AA9-C1A239A2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4E3CC8-D2CA-40E3-9202-4D848580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0B4CE-E895-42A2-996C-951C8157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84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E45D1-6105-457D-89C3-2BB5D6B1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C8C407-2D91-47EE-A695-02B7BC50B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A29B4-626A-4107-8CFF-A492A3C8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661A9-B58C-49F8-9318-FD8F1647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81E7B-DE97-43F1-B7FA-DA1C65F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78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C8BEAB-F7DB-4355-B212-B8A3DAC93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70AFEF-4B2F-440C-AEAF-525E94B3C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D1C41-ACBD-4DC7-8C1E-2579EC68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EC431-78EA-4899-AD7A-8542361B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5B029-0B77-4BEE-AF0A-4EF71FF7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12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D7A41D-7881-4268-A61F-11F6BFD8745A}"/>
              </a:ext>
            </a:extLst>
          </p:cNvPr>
          <p:cNvGrpSpPr/>
          <p:nvPr userDrawn="1"/>
        </p:nvGrpSpPr>
        <p:grpSpPr>
          <a:xfrm rot="18658006">
            <a:off x="-94154" y="5667858"/>
            <a:ext cx="1275931" cy="1237886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</p:grpSpPr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C080E334-BF3E-4B89-A120-A861B5474845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六边形 20">
              <a:extLst>
                <a:ext uri="{FF2B5EF4-FFF2-40B4-BE49-F238E27FC236}">
                  <a16:creationId xmlns:a16="http://schemas.microsoft.com/office/drawing/2014/main" id="{7B22B672-7DDB-4390-B542-A39A60A7C4E1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六边形 21">
              <a:extLst>
                <a:ext uri="{FF2B5EF4-FFF2-40B4-BE49-F238E27FC236}">
                  <a16:creationId xmlns:a16="http://schemas.microsoft.com/office/drawing/2014/main" id="{F872AF66-A588-4844-960E-DD69135A4031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F266402-0096-45D4-88EB-270134F37853}"/>
              </a:ext>
            </a:extLst>
          </p:cNvPr>
          <p:cNvGrpSpPr/>
          <p:nvPr userDrawn="1"/>
        </p:nvGrpSpPr>
        <p:grpSpPr>
          <a:xfrm rot="19170685">
            <a:off x="11380412" y="-266612"/>
            <a:ext cx="1275931" cy="1237886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</p:grpSpPr>
        <p:sp>
          <p:nvSpPr>
            <p:cNvPr id="24" name="六边形 23">
              <a:extLst>
                <a:ext uri="{FF2B5EF4-FFF2-40B4-BE49-F238E27FC236}">
                  <a16:creationId xmlns:a16="http://schemas.microsoft.com/office/drawing/2014/main" id="{65AB0BA9-C300-4631-82EF-C56A3B178606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2104D215-AAB9-4EA6-9037-F42FCF4C5F28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262C7484-0E1B-4DC4-98BE-B88096819DF6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18E6C1D-C039-40B2-AE68-3E17C1F5D215}"/>
              </a:ext>
            </a:extLst>
          </p:cNvPr>
          <p:cNvSpPr/>
          <p:nvPr userDrawn="1"/>
        </p:nvSpPr>
        <p:spPr>
          <a:xfrm>
            <a:off x="665957" y="711200"/>
            <a:ext cx="10860087" cy="5435600"/>
          </a:xfrm>
          <a:prstGeom prst="roundRect">
            <a:avLst>
              <a:gd name="adj" fmla="val 2461"/>
            </a:avLst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EE9CC04-1BD3-45AE-9712-3FBAE6041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958" y="711200"/>
            <a:ext cx="10860087" cy="4537621"/>
          </a:xfrm>
          <a:custGeom>
            <a:avLst/>
            <a:gdLst>
              <a:gd name="connsiteX0" fmla="*/ 133770 w 10860087"/>
              <a:gd name="connsiteY0" fmla="*/ 0 h 4537621"/>
              <a:gd name="connsiteX1" fmla="*/ 10726317 w 10860087"/>
              <a:gd name="connsiteY1" fmla="*/ 0 h 4537621"/>
              <a:gd name="connsiteX2" fmla="*/ 10860087 w 10860087"/>
              <a:gd name="connsiteY2" fmla="*/ 133770 h 4537621"/>
              <a:gd name="connsiteX3" fmla="*/ 10860087 w 10860087"/>
              <a:gd name="connsiteY3" fmla="*/ 4178518 h 4537621"/>
              <a:gd name="connsiteX4" fmla="*/ 5638325 w 10860087"/>
              <a:gd name="connsiteY4" fmla="*/ 4178518 h 4537621"/>
              <a:gd name="connsiteX5" fmla="*/ 5430044 w 10860087"/>
              <a:gd name="connsiteY5" fmla="*/ 4537621 h 4537621"/>
              <a:gd name="connsiteX6" fmla="*/ 5221764 w 10860087"/>
              <a:gd name="connsiteY6" fmla="*/ 4178518 h 4537621"/>
              <a:gd name="connsiteX7" fmla="*/ 0 w 10860087"/>
              <a:gd name="connsiteY7" fmla="*/ 4178518 h 4537621"/>
              <a:gd name="connsiteX8" fmla="*/ 0 w 10860087"/>
              <a:gd name="connsiteY8" fmla="*/ 133770 h 4537621"/>
              <a:gd name="connsiteX9" fmla="*/ 133770 w 10860087"/>
              <a:gd name="connsiteY9" fmla="*/ 0 h 453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0087" h="4537621">
                <a:moveTo>
                  <a:pt x="133770" y="0"/>
                </a:moveTo>
                <a:lnTo>
                  <a:pt x="10726317" y="0"/>
                </a:lnTo>
                <a:cubicBezTo>
                  <a:pt x="10800196" y="0"/>
                  <a:pt x="10860087" y="59891"/>
                  <a:pt x="10860087" y="133770"/>
                </a:cubicBezTo>
                <a:lnTo>
                  <a:pt x="10860087" y="4178518"/>
                </a:lnTo>
                <a:lnTo>
                  <a:pt x="5638325" y="4178518"/>
                </a:lnTo>
                <a:lnTo>
                  <a:pt x="5430044" y="4537621"/>
                </a:lnTo>
                <a:lnTo>
                  <a:pt x="5221764" y="4178518"/>
                </a:lnTo>
                <a:lnTo>
                  <a:pt x="0" y="4178518"/>
                </a:lnTo>
                <a:lnTo>
                  <a:pt x="0" y="133770"/>
                </a:lnTo>
                <a:cubicBezTo>
                  <a:pt x="0" y="59891"/>
                  <a:pt x="59891" y="0"/>
                  <a:pt x="133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spc="6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82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D2E6AC6-D1BE-4163-BC7F-308E39917000}"/>
              </a:ext>
            </a:extLst>
          </p:cNvPr>
          <p:cNvSpPr/>
          <p:nvPr userDrawn="1"/>
        </p:nvSpPr>
        <p:spPr>
          <a:xfrm>
            <a:off x="665957" y="711200"/>
            <a:ext cx="10860087" cy="5435600"/>
          </a:xfrm>
          <a:prstGeom prst="roundRect">
            <a:avLst>
              <a:gd name="adj" fmla="val 2461"/>
            </a:avLst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CC2D509-90B1-4426-9A03-0CC3F9EC4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79" t="34337" r="8482"/>
          <a:stretch/>
        </p:blipFill>
        <p:spPr>
          <a:xfrm>
            <a:off x="662385" y="706113"/>
            <a:ext cx="10867231" cy="2828930"/>
          </a:xfrm>
          <a:custGeom>
            <a:avLst/>
            <a:gdLst>
              <a:gd name="connsiteX0" fmla="*/ 140914 w 10867231"/>
              <a:gd name="connsiteY0" fmla="*/ 0 h 2828930"/>
              <a:gd name="connsiteX1" fmla="*/ 10733461 w 10867231"/>
              <a:gd name="connsiteY1" fmla="*/ 0 h 2828930"/>
              <a:gd name="connsiteX2" fmla="*/ 10867231 w 10867231"/>
              <a:gd name="connsiteY2" fmla="*/ 133770 h 2828930"/>
              <a:gd name="connsiteX3" fmla="*/ 10867231 w 10867231"/>
              <a:gd name="connsiteY3" fmla="*/ 172721 h 2828930"/>
              <a:gd name="connsiteX4" fmla="*/ 10860087 w 10867231"/>
              <a:gd name="connsiteY4" fmla="*/ 172721 h 2828930"/>
              <a:gd name="connsiteX5" fmla="*/ 10860087 w 10867231"/>
              <a:gd name="connsiteY5" fmla="*/ 2828930 h 2828930"/>
              <a:gd name="connsiteX6" fmla="*/ 5781247 w 10867231"/>
              <a:gd name="connsiteY6" fmla="*/ 2828930 h 2828930"/>
              <a:gd name="connsiteX7" fmla="*/ 5781247 w 10867231"/>
              <a:gd name="connsiteY7" fmla="*/ 2827877 h 2828930"/>
              <a:gd name="connsiteX8" fmla="*/ 4968418 w 10867231"/>
              <a:gd name="connsiteY8" fmla="*/ 2827877 h 2828930"/>
              <a:gd name="connsiteX9" fmla="*/ 4968418 w 10867231"/>
              <a:gd name="connsiteY9" fmla="*/ 2828930 h 2828930"/>
              <a:gd name="connsiteX10" fmla="*/ 0 w 10867231"/>
              <a:gd name="connsiteY10" fmla="*/ 2828930 h 2828930"/>
              <a:gd name="connsiteX11" fmla="*/ 0 w 10867231"/>
              <a:gd name="connsiteY11" fmla="*/ 172721 h 2828930"/>
              <a:gd name="connsiteX12" fmla="*/ 7144 w 10867231"/>
              <a:gd name="connsiteY12" fmla="*/ 172721 h 2828930"/>
              <a:gd name="connsiteX13" fmla="*/ 7144 w 10867231"/>
              <a:gd name="connsiteY13" fmla="*/ 133770 h 2828930"/>
              <a:gd name="connsiteX14" fmla="*/ 140914 w 10867231"/>
              <a:gd name="connsiteY14" fmla="*/ 0 h 282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67231" h="2828930">
                <a:moveTo>
                  <a:pt x="140914" y="0"/>
                </a:moveTo>
                <a:lnTo>
                  <a:pt x="10733461" y="0"/>
                </a:lnTo>
                <a:cubicBezTo>
                  <a:pt x="10807340" y="0"/>
                  <a:pt x="10867231" y="59891"/>
                  <a:pt x="10867231" y="133770"/>
                </a:cubicBezTo>
                <a:lnTo>
                  <a:pt x="10867231" y="172721"/>
                </a:lnTo>
                <a:lnTo>
                  <a:pt x="10860087" y="172721"/>
                </a:lnTo>
                <a:lnTo>
                  <a:pt x="10860087" y="2828930"/>
                </a:lnTo>
                <a:lnTo>
                  <a:pt x="5781247" y="2828930"/>
                </a:lnTo>
                <a:lnTo>
                  <a:pt x="5781247" y="2827877"/>
                </a:lnTo>
                <a:lnTo>
                  <a:pt x="4968418" y="2827877"/>
                </a:lnTo>
                <a:lnTo>
                  <a:pt x="4968418" y="2828930"/>
                </a:lnTo>
                <a:lnTo>
                  <a:pt x="0" y="2828930"/>
                </a:lnTo>
                <a:lnTo>
                  <a:pt x="0" y="172721"/>
                </a:lnTo>
                <a:lnTo>
                  <a:pt x="7144" y="172721"/>
                </a:lnTo>
                <a:lnTo>
                  <a:pt x="7144" y="133770"/>
                </a:lnTo>
                <a:cubicBezTo>
                  <a:pt x="7144" y="59891"/>
                  <a:pt x="67035" y="0"/>
                  <a:pt x="140914" y="0"/>
                </a:cubicBezTo>
                <a:close/>
              </a:path>
            </a:pathLst>
          </a:cu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24FE50-C86B-49E7-A8A7-1512B47AE9B9}"/>
              </a:ext>
            </a:extLst>
          </p:cNvPr>
          <p:cNvSpPr/>
          <p:nvPr userDrawn="1"/>
        </p:nvSpPr>
        <p:spPr>
          <a:xfrm>
            <a:off x="1626548" y="2255520"/>
            <a:ext cx="2377440" cy="3302000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34">
            <a:extLst>
              <a:ext uri="{FF2B5EF4-FFF2-40B4-BE49-F238E27FC236}">
                <a16:creationId xmlns:a16="http://schemas.microsoft.com/office/drawing/2014/main" id="{A96B7982-9E39-42B9-897E-A1EE947A74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1028" y="3545217"/>
            <a:ext cx="1808479" cy="1743265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4">
            <a:extLst>
              <a:ext uri="{FF2B5EF4-FFF2-40B4-BE49-F238E27FC236}">
                <a16:creationId xmlns:a16="http://schemas.microsoft.com/office/drawing/2014/main" id="{D61666FC-BC48-4E28-81B6-8CE24FA113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494" y="4230794"/>
            <a:ext cx="4264751" cy="510542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13" name="文本占位符 34">
            <a:extLst>
              <a:ext uri="{FF2B5EF4-FFF2-40B4-BE49-F238E27FC236}">
                <a16:creationId xmlns:a16="http://schemas.microsoft.com/office/drawing/2014/main" id="{44F0342E-16CE-4782-94F6-8FD8F96F2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4494" y="4776052"/>
            <a:ext cx="42647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i="1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PLEASE TEXT HERE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E9B2415-62B0-4CB5-8AFA-C8A3F46ED016}"/>
              </a:ext>
            </a:extLst>
          </p:cNvPr>
          <p:cNvCxnSpPr/>
          <p:nvPr userDrawn="1"/>
        </p:nvCxnSpPr>
        <p:spPr>
          <a:xfrm>
            <a:off x="5194494" y="5557520"/>
            <a:ext cx="87376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A041AA0-7B11-41E6-9041-2324F7FBA57E}"/>
              </a:ext>
            </a:extLst>
          </p:cNvPr>
          <p:cNvSpPr/>
          <p:nvPr userDrawn="1"/>
        </p:nvSpPr>
        <p:spPr>
          <a:xfrm>
            <a:off x="662385" y="711200"/>
            <a:ext cx="10867231" cy="2828930"/>
          </a:xfrm>
          <a:custGeom>
            <a:avLst/>
            <a:gdLst>
              <a:gd name="connsiteX0" fmla="*/ 140914 w 10867231"/>
              <a:gd name="connsiteY0" fmla="*/ 0 h 2828930"/>
              <a:gd name="connsiteX1" fmla="*/ 10733461 w 10867231"/>
              <a:gd name="connsiteY1" fmla="*/ 0 h 2828930"/>
              <a:gd name="connsiteX2" fmla="*/ 10867231 w 10867231"/>
              <a:gd name="connsiteY2" fmla="*/ 133770 h 2828930"/>
              <a:gd name="connsiteX3" fmla="*/ 10867231 w 10867231"/>
              <a:gd name="connsiteY3" fmla="*/ 172721 h 2828930"/>
              <a:gd name="connsiteX4" fmla="*/ 10860087 w 10867231"/>
              <a:gd name="connsiteY4" fmla="*/ 172721 h 2828930"/>
              <a:gd name="connsiteX5" fmla="*/ 10860087 w 10867231"/>
              <a:gd name="connsiteY5" fmla="*/ 2828930 h 2828930"/>
              <a:gd name="connsiteX6" fmla="*/ 5781247 w 10867231"/>
              <a:gd name="connsiteY6" fmla="*/ 2828930 h 2828930"/>
              <a:gd name="connsiteX7" fmla="*/ 5781247 w 10867231"/>
              <a:gd name="connsiteY7" fmla="*/ 2827877 h 2828930"/>
              <a:gd name="connsiteX8" fmla="*/ 4968418 w 10867231"/>
              <a:gd name="connsiteY8" fmla="*/ 2827877 h 2828930"/>
              <a:gd name="connsiteX9" fmla="*/ 4968418 w 10867231"/>
              <a:gd name="connsiteY9" fmla="*/ 2828930 h 2828930"/>
              <a:gd name="connsiteX10" fmla="*/ 0 w 10867231"/>
              <a:gd name="connsiteY10" fmla="*/ 2828930 h 2828930"/>
              <a:gd name="connsiteX11" fmla="*/ 0 w 10867231"/>
              <a:gd name="connsiteY11" fmla="*/ 172721 h 2828930"/>
              <a:gd name="connsiteX12" fmla="*/ 7144 w 10867231"/>
              <a:gd name="connsiteY12" fmla="*/ 172721 h 2828930"/>
              <a:gd name="connsiteX13" fmla="*/ 7144 w 10867231"/>
              <a:gd name="connsiteY13" fmla="*/ 133770 h 2828930"/>
              <a:gd name="connsiteX14" fmla="*/ 140914 w 10867231"/>
              <a:gd name="connsiteY14" fmla="*/ 0 h 282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867231" h="2828930">
                <a:moveTo>
                  <a:pt x="140914" y="0"/>
                </a:moveTo>
                <a:lnTo>
                  <a:pt x="10733461" y="0"/>
                </a:lnTo>
                <a:cubicBezTo>
                  <a:pt x="10807340" y="0"/>
                  <a:pt x="10867231" y="59891"/>
                  <a:pt x="10867231" y="133770"/>
                </a:cubicBezTo>
                <a:lnTo>
                  <a:pt x="10867231" y="172721"/>
                </a:lnTo>
                <a:lnTo>
                  <a:pt x="10860087" y="172721"/>
                </a:lnTo>
                <a:lnTo>
                  <a:pt x="10860087" y="2828930"/>
                </a:lnTo>
                <a:lnTo>
                  <a:pt x="5781247" y="2828930"/>
                </a:lnTo>
                <a:lnTo>
                  <a:pt x="5781247" y="2827877"/>
                </a:lnTo>
                <a:lnTo>
                  <a:pt x="4968418" y="2827877"/>
                </a:lnTo>
                <a:lnTo>
                  <a:pt x="4968418" y="2828930"/>
                </a:lnTo>
                <a:lnTo>
                  <a:pt x="0" y="2828930"/>
                </a:lnTo>
                <a:lnTo>
                  <a:pt x="0" y="172721"/>
                </a:lnTo>
                <a:lnTo>
                  <a:pt x="7144" y="172721"/>
                </a:lnTo>
                <a:lnTo>
                  <a:pt x="7144" y="133770"/>
                </a:lnTo>
                <a:cubicBezTo>
                  <a:pt x="7144" y="59891"/>
                  <a:pt x="67035" y="0"/>
                  <a:pt x="140914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2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D36326C-A50D-4F1E-9ED0-04D32482AC49}"/>
              </a:ext>
            </a:extLst>
          </p:cNvPr>
          <p:cNvSpPr/>
          <p:nvPr userDrawn="1"/>
        </p:nvSpPr>
        <p:spPr>
          <a:xfrm>
            <a:off x="665957" y="711200"/>
            <a:ext cx="10860087" cy="5435600"/>
          </a:xfrm>
          <a:prstGeom prst="roundRect">
            <a:avLst>
              <a:gd name="adj" fmla="val 2461"/>
            </a:avLst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DAE0550-489C-4A92-ABDE-15AFF7D4C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311" b="37546"/>
          <a:stretch/>
        </p:blipFill>
        <p:spPr>
          <a:xfrm>
            <a:off x="669529" y="728288"/>
            <a:ext cx="10852943" cy="3196563"/>
          </a:xfrm>
          <a:custGeom>
            <a:avLst/>
            <a:gdLst>
              <a:gd name="connsiteX0" fmla="*/ 133770 w 10852943"/>
              <a:gd name="connsiteY0" fmla="*/ 0 h 3196563"/>
              <a:gd name="connsiteX1" fmla="*/ 10726317 w 10852943"/>
              <a:gd name="connsiteY1" fmla="*/ 0 h 3196563"/>
              <a:gd name="connsiteX2" fmla="*/ 10849575 w 10852943"/>
              <a:gd name="connsiteY2" fmla="*/ 81701 h 3196563"/>
              <a:gd name="connsiteX3" fmla="*/ 10852943 w 10852943"/>
              <a:gd name="connsiteY3" fmla="*/ 98385 h 3196563"/>
              <a:gd name="connsiteX4" fmla="*/ 10852943 w 10852943"/>
              <a:gd name="connsiteY4" fmla="*/ 663591 h 3196563"/>
              <a:gd name="connsiteX5" fmla="*/ 5430044 w 10852943"/>
              <a:gd name="connsiteY5" fmla="*/ 3196563 h 3196563"/>
              <a:gd name="connsiteX6" fmla="*/ 3572 w 10852943"/>
              <a:gd name="connsiteY6" fmla="*/ 661922 h 3196563"/>
              <a:gd name="connsiteX7" fmla="*/ 3572 w 10852943"/>
              <a:gd name="connsiteY7" fmla="*/ 267000 h 3196563"/>
              <a:gd name="connsiteX8" fmla="*/ 0 w 10852943"/>
              <a:gd name="connsiteY8" fmla="*/ 267000 h 3196563"/>
              <a:gd name="connsiteX9" fmla="*/ 0 w 10852943"/>
              <a:gd name="connsiteY9" fmla="*/ 133770 h 3196563"/>
              <a:gd name="connsiteX10" fmla="*/ 133770 w 10852943"/>
              <a:gd name="connsiteY10" fmla="*/ 0 h 319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52943" h="3196563">
                <a:moveTo>
                  <a:pt x="133770" y="0"/>
                </a:moveTo>
                <a:lnTo>
                  <a:pt x="10726317" y="0"/>
                </a:lnTo>
                <a:cubicBezTo>
                  <a:pt x="10781726" y="0"/>
                  <a:pt x="10829267" y="33689"/>
                  <a:pt x="10849575" y="81701"/>
                </a:cubicBezTo>
                <a:lnTo>
                  <a:pt x="10852943" y="98385"/>
                </a:lnTo>
                <a:lnTo>
                  <a:pt x="10852943" y="663591"/>
                </a:lnTo>
                <a:lnTo>
                  <a:pt x="5430044" y="3196563"/>
                </a:lnTo>
                <a:lnTo>
                  <a:pt x="3572" y="661922"/>
                </a:lnTo>
                <a:lnTo>
                  <a:pt x="3572" y="267000"/>
                </a:lnTo>
                <a:lnTo>
                  <a:pt x="0" y="267000"/>
                </a:lnTo>
                <a:lnTo>
                  <a:pt x="0" y="133770"/>
                </a:lnTo>
                <a:cubicBezTo>
                  <a:pt x="0" y="59891"/>
                  <a:pt x="59891" y="0"/>
                  <a:pt x="133770" y="0"/>
                </a:cubicBezTo>
                <a:close/>
              </a:path>
            </a:pathLst>
          </a:cu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8DBF26F-5339-40A4-96B1-7DEBEE2B8116}"/>
              </a:ext>
            </a:extLst>
          </p:cNvPr>
          <p:cNvSpPr/>
          <p:nvPr userDrawn="1"/>
        </p:nvSpPr>
        <p:spPr>
          <a:xfrm>
            <a:off x="665957" y="735486"/>
            <a:ext cx="10860087" cy="3196563"/>
          </a:xfrm>
          <a:custGeom>
            <a:avLst/>
            <a:gdLst>
              <a:gd name="connsiteX0" fmla="*/ 133770 w 10860087"/>
              <a:gd name="connsiteY0" fmla="*/ 0 h 3196563"/>
              <a:gd name="connsiteX1" fmla="*/ 10726317 w 10860087"/>
              <a:gd name="connsiteY1" fmla="*/ 0 h 3196563"/>
              <a:gd name="connsiteX2" fmla="*/ 10860087 w 10860087"/>
              <a:gd name="connsiteY2" fmla="*/ 133770 h 3196563"/>
              <a:gd name="connsiteX3" fmla="*/ 10860087 w 10860087"/>
              <a:gd name="connsiteY3" fmla="*/ 312193 h 3196563"/>
              <a:gd name="connsiteX4" fmla="*/ 10856515 w 10860087"/>
              <a:gd name="connsiteY4" fmla="*/ 300894 h 3196563"/>
              <a:gd name="connsiteX5" fmla="*/ 10856515 w 10860087"/>
              <a:gd name="connsiteY5" fmla="*/ 661922 h 3196563"/>
              <a:gd name="connsiteX6" fmla="*/ 5430044 w 10860087"/>
              <a:gd name="connsiteY6" fmla="*/ 3196563 h 3196563"/>
              <a:gd name="connsiteX7" fmla="*/ 3572 w 10860087"/>
              <a:gd name="connsiteY7" fmla="*/ 661922 h 3196563"/>
              <a:gd name="connsiteX8" fmla="*/ 3572 w 10860087"/>
              <a:gd name="connsiteY8" fmla="*/ 267000 h 3196563"/>
              <a:gd name="connsiteX9" fmla="*/ 0 w 10860087"/>
              <a:gd name="connsiteY9" fmla="*/ 267000 h 3196563"/>
              <a:gd name="connsiteX10" fmla="*/ 0 w 10860087"/>
              <a:gd name="connsiteY10" fmla="*/ 133770 h 3196563"/>
              <a:gd name="connsiteX11" fmla="*/ 133770 w 10860087"/>
              <a:gd name="connsiteY11" fmla="*/ 0 h 319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60087" h="3196563">
                <a:moveTo>
                  <a:pt x="133770" y="0"/>
                </a:moveTo>
                <a:lnTo>
                  <a:pt x="10726317" y="0"/>
                </a:lnTo>
                <a:cubicBezTo>
                  <a:pt x="10800196" y="0"/>
                  <a:pt x="10860087" y="59891"/>
                  <a:pt x="10860087" y="133770"/>
                </a:cubicBezTo>
                <a:lnTo>
                  <a:pt x="10860087" y="312193"/>
                </a:lnTo>
                <a:lnTo>
                  <a:pt x="10856515" y="300894"/>
                </a:lnTo>
                <a:lnTo>
                  <a:pt x="10856515" y="661922"/>
                </a:lnTo>
                <a:lnTo>
                  <a:pt x="5430044" y="3196563"/>
                </a:lnTo>
                <a:lnTo>
                  <a:pt x="3572" y="661922"/>
                </a:lnTo>
                <a:lnTo>
                  <a:pt x="3572" y="267000"/>
                </a:lnTo>
                <a:lnTo>
                  <a:pt x="0" y="267000"/>
                </a:lnTo>
                <a:lnTo>
                  <a:pt x="0" y="133770"/>
                </a:lnTo>
                <a:cubicBezTo>
                  <a:pt x="0" y="59891"/>
                  <a:pt x="59891" y="0"/>
                  <a:pt x="133770" y="0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ffectLst>
            <a:outerShdw blurRad="241300" dist="88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4BA2F51-64BE-48E4-9733-16DA3D7B69CB}"/>
              </a:ext>
            </a:extLst>
          </p:cNvPr>
          <p:cNvSpPr/>
          <p:nvPr userDrawn="1"/>
        </p:nvSpPr>
        <p:spPr>
          <a:xfrm>
            <a:off x="5295900" y="2684088"/>
            <a:ext cx="1600200" cy="1600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sx="98000" sy="98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28F4529-4E8E-4B31-AC16-46E12DD6621E}"/>
              </a:ext>
            </a:extLst>
          </p:cNvPr>
          <p:cNvSpPr/>
          <p:nvPr userDrawn="1"/>
        </p:nvSpPr>
        <p:spPr>
          <a:xfrm>
            <a:off x="5459872" y="2848060"/>
            <a:ext cx="1272256" cy="127225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占位符 34">
            <a:extLst>
              <a:ext uri="{FF2B5EF4-FFF2-40B4-BE49-F238E27FC236}">
                <a16:creationId xmlns:a16="http://schemas.microsoft.com/office/drawing/2014/main" id="{D41CF96F-2FB6-4E99-BBB0-397C65E7A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6510" y="2934935"/>
            <a:ext cx="1258980" cy="1098506"/>
          </a:xfrm>
        </p:spPr>
        <p:txBody>
          <a:bodyPr anchor="ctr">
            <a:spAutoFit/>
          </a:bodyPr>
          <a:lstStyle>
            <a:lvl1pPr marL="0" indent="0" algn="ctr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34">
            <a:extLst>
              <a:ext uri="{FF2B5EF4-FFF2-40B4-BE49-F238E27FC236}">
                <a16:creationId xmlns:a16="http://schemas.microsoft.com/office/drawing/2014/main" id="{31B90FB3-61CA-4D4D-A9EA-D70EE8621D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2269" y="4586041"/>
            <a:ext cx="7541172" cy="510542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1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18" name="文本占位符 34">
            <a:extLst>
              <a:ext uri="{FF2B5EF4-FFF2-40B4-BE49-F238E27FC236}">
                <a16:creationId xmlns:a16="http://schemas.microsoft.com/office/drawing/2014/main" id="{9100C412-AF8D-4CC7-9936-B24827DB9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62668" y="5151619"/>
            <a:ext cx="6220372" cy="365125"/>
          </a:xfr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i="1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PLEASE TEXT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64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C7FFBB6-9CBA-4EE5-AA8E-8A8BF6A9BC91}"/>
              </a:ext>
            </a:extLst>
          </p:cNvPr>
          <p:cNvGrpSpPr/>
          <p:nvPr userDrawn="1"/>
        </p:nvGrpSpPr>
        <p:grpSpPr>
          <a:xfrm rot="18658006">
            <a:off x="-94154" y="5667858"/>
            <a:ext cx="1275931" cy="1237886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</p:grpSpPr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C2FFC921-50F1-4D5A-9CBA-9E6EBDA20B39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63D1E0AF-55CA-4070-9BCB-9910377F4C11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1CB89A7A-02E3-44A7-848B-B995EB66E281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76FB89-00AD-4553-8CB8-CBB44798A19F}"/>
              </a:ext>
            </a:extLst>
          </p:cNvPr>
          <p:cNvGrpSpPr/>
          <p:nvPr userDrawn="1"/>
        </p:nvGrpSpPr>
        <p:grpSpPr>
          <a:xfrm rot="19170685">
            <a:off x="11380412" y="-266612"/>
            <a:ext cx="1275931" cy="1237886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</p:grpSpPr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F4272CB6-1151-44C7-8E53-C23D58C133F7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六边形 12">
              <a:extLst>
                <a:ext uri="{FF2B5EF4-FFF2-40B4-BE49-F238E27FC236}">
                  <a16:creationId xmlns:a16="http://schemas.microsoft.com/office/drawing/2014/main" id="{5B332CBB-C83D-47D2-BA8E-DC3CBEED8974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D8237A77-D04D-415A-82EE-DA4DAFC62A40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D925A40-6280-4EF6-A7FD-6303886ECC42}"/>
              </a:ext>
            </a:extLst>
          </p:cNvPr>
          <p:cNvSpPr/>
          <p:nvPr userDrawn="1"/>
        </p:nvSpPr>
        <p:spPr>
          <a:xfrm>
            <a:off x="665957" y="711200"/>
            <a:ext cx="10860087" cy="5435600"/>
          </a:xfrm>
          <a:prstGeom prst="roundRect">
            <a:avLst>
              <a:gd name="adj" fmla="val 2461"/>
            </a:avLst>
          </a:prstGeom>
          <a:solidFill>
            <a:schemeClr val="bg1"/>
          </a:solidFill>
          <a:ln>
            <a:noFill/>
          </a:ln>
          <a:effectLst>
            <a:outerShdw blurRad="393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FB4D0F63-65C0-4AF4-BDDD-B8168BA9B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957" y="711200"/>
            <a:ext cx="10860087" cy="5435600"/>
          </a:xfrm>
          <a:custGeom>
            <a:avLst/>
            <a:gdLst>
              <a:gd name="connsiteX0" fmla="*/ 133770 w 10860087"/>
              <a:gd name="connsiteY0" fmla="*/ 0 h 5435600"/>
              <a:gd name="connsiteX1" fmla="*/ 10726317 w 10860087"/>
              <a:gd name="connsiteY1" fmla="*/ 0 h 5435600"/>
              <a:gd name="connsiteX2" fmla="*/ 10860087 w 10860087"/>
              <a:gd name="connsiteY2" fmla="*/ 133770 h 5435600"/>
              <a:gd name="connsiteX3" fmla="*/ 10860087 w 10860087"/>
              <a:gd name="connsiteY3" fmla="*/ 5301830 h 5435600"/>
              <a:gd name="connsiteX4" fmla="*/ 10726317 w 10860087"/>
              <a:gd name="connsiteY4" fmla="*/ 5435600 h 5435600"/>
              <a:gd name="connsiteX5" fmla="*/ 133770 w 10860087"/>
              <a:gd name="connsiteY5" fmla="*/ 5435600 h 5435600"/>
              <a:gd name="connsiteX6" fmla="*/ 0 w 10860087"/>
              <a:gd name="connsiteY6" fmla="*/ 5301830 h 5435600"/>
              <a:gd name="connsiteX7" fmla="*/ 0 w 10860087"/>
              <a:gd name="connsiteY7" fmla="*/ 133770 h 5435600"/>
              <a:gd name="connsiteX8" fmla="*/ 133770 w 10860087"/>
              <a:gd name="connsiteY8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60087" h="5435600">
                <a:moveTo>
                  <a:pt x="133770" y="0"/>
                </a:moveTo>
                <a:lnTo>
                  <a:pt x="10726317" y="0"/>
                </a:lnTo>
                <a:cubicBezTo>
                  <a:pt x="10800196" y="0"/>
                  <a:pt x="10860087" y="59891"/>
                  <a:pt x="10860087" y="133770"/>
                </a:cubicBezTo>
                <a:lnTo>
                  <a:pt x="10860087" y="5301830"/>
                </a:lnTo>
                <a:cubicBezTo>
                  <a:pt x="10860087" y="5375709"/>
                  <a:pt x="10800196" y="5435600"/>
                  <a:pt x="10726317" y="5435600"/>
                </a:cubicBezTo>
                <a:lnTo>
                  <a:pt x="133770" y="5435600"/>
                </a:lnTo>
                <a:cubicBezTo>
                  <a:pt x="59891" y="5435600"/>
                  <a:pt x="0" y="5375709"/>
                  <a:pt x="0" y="5301830"/>
                </a:cubicBezTo>
                <a:lnTo>
                  <a:pt x="0" y="133770"/>
                </a:lnTo>
                <a:cubicBezTo>
                  <a:pt x="0" y="59891"/>
                  <a:pt x="59891" y="0"/>
                  <a:pt x="133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7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EDCEE-52E6-4A17-A828-B06359E2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4A45E502-8B28-46C8-BFC3-EAED967155A2}"/>
              </a:ext>
            </a:extLst>
          </p:cNvPr>
          <p:cNvSpPr/>
          <p:nvPr userDrawn="1"/>
        </p:nvSpPr>
        <p:spPr>
          <a:xfrm>
            <a:off x="10477180" y="6235700"/>
            <a:ext cx="1041720" cy="1041720"/>
          </a:xfrm>
          <a:prstGeom prst="donut">
            <a:avLst>
              <a:gd name="adj" fmla="val 23579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63000">
                <a:schemeClr val="bg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CFA790-5422-4F7A-B97D-FDB1D205C830}"/>
              </a:ext>
            </a:extLst>
          </p:cNvPr>
          <p:cNvSpPr txBox="1"/>
          <p:nvPr userDrawn="1"/>
        </p:nvSpPr>
        <p:spPr>
          <a:xfrm>
            <a:off x="660400" y="6445068"/>
            <a:ext cx="1742396" cy="195624"/>
          </a:xfrm>
          <a:custGeom>
            <a:avLst/>
            <a:gdLst/>
            <a:ahLst/>
            <a:cxnLst/>
            <a:rect l="l" t="t" r="r" b="b"/>
            <a:pathLst>
              <a:path w="1742396" h="195624">
                <a:moveTo>
                  <a:pt x="263611" y="173499"/>
                </a:moveTo>
                <a:cubicBezTo>
                  <a:pt x="264545" y="173499"/>
                  <a:pt x="265478" y="173765"/>
                  <a:pt x="266412" y="174299"/>
                </a:cubicBezTo>
                <a:cubicBezTo>
                  <a:pt x="266945" y="174699"/>
                  <a:pt x="267212" y="174966"/>
                  <a:pt x="267212" y="175099"/>
                </a:cubicBezTo>
                <a:cubicBezTo>
                  <a:pt x="267212" y="175232"/>
                  <a:pt x="266945" y="175299"/>
                  <a:pt x="266412" y="175299"/>
                </a:cubicBezTo>
                <a:cubicBezTo>
                  <a:pt x="265478" y="175299"/>
                  <a:pt x="264545" y="174966"/>
                  <a:pt x="263611" y="174299"/>
                </a:cubicBezTo>
                <a:cubicBezTo>
                  <a:pt x="263078" y="173899"/>
                  <a:pt x="262811" y="173665"/>
                  <a:pt x="262811" y="173599"/>
                </a:cubicBezTo>
                <a:cubicBezTo>
                  <a:pt x="262811" y="173532"/>
                  <a:pt x="263078" y="173499"/>
                  <a:pt x="263611" y="173499"/>
                </a:cubicBezTo>
                <a:close/>
                <a:moveTo>
                  <a:pt x="74888" y="158897"/>
                </a:moveTo>
                <a:cubicBezTo>
                  <a:pt x="73888" y="158897"/>
                  <a:pt x="73388" y="159197"/>
                  <a:pt x="73388" y="159797"/>
                </a:cubicBezTo>
                <a:cubicBezTo>
                  <a:pt x="73388" y="160397"/>
                  <a:pt x="73888" y="160864"/>
                  <a:pt x="74888" y="161197"/>
                </a:cubicBezTo>
                <a:cubicBezTo>
                  <a:pt x="75888" y="161531"/>
                  <a:pt x="76388" y="161231"/>
                  <a:pt x="76388" y="160297"/>
                </a:cubicBezTo>
                <a:cubicBezTo>
                  <a:pt x="76388" y="159364"/>
                  <a:pt x="75888" y="158897"/>
                  <a:pt x="74888" y="158897"/>
                </a:cubicBezTo>
                <a:close/>
                <a:moveTo>
                  <a:pt x="280414" y="150296"/>
                </a:moveTo>
                <a:cubicBezTo>
                  <a:pt x="277613" y="150963"/>
                  <a:pt x="273279" y="152496"/>
                  <a:pt x="267412" y="154896"/>
                </a:cubicBezTo>
                <a:cubicBezTo>
                  <a:pt x="265012" y="156363"/>
                  <a:pt x="264945" y="157230"/>
                  <a:pt x="267212" y="157497"/>
                </a:cubicBezTo>
                <a:cubicBezTo>
                  <a:pt x="268945" y="157497"/>
                  <a:pt x="269812" y="157230"/>
                  <a:pt x="269812" y="156697"/>
                </a:cubicBezTo>
                <a:cubicBezTo>
                  <a:pt x="269812" y="156163"/>
                  <a:pt x="270279" y="155763"/>
                  <a:pt x="271212" y="155497"/>
                </a:cubicBezTo>
                <a:cubicBezTo>
                  <a:pt x="271746" y="155363"/>
                  <a:pt x="272013" y="155430"/>
                  <a:pt x="272013" y="155697"/>
                </a:cubicBezTo>
                <a:cubicBezTo>
                  <a:pt x="271879" y="155963"/>
                  <a:pt x="271912" y="156197"/>
                  <a:pt x="272113" y="156397"/>
                </a:cubicBezTo>
                <a:cubicBezTo>
                  <a:pt x="272313" y="156597"/>
                  <a:pt x="272613" y="156697"/>
                  <a:pt x="273013" y="156697"/>
                </a:cubicBezTo>
                <a:cubicBezTo>
                  <a:pt x="273946" y="156697"/>
                  <a:pt x="274580" y="156263"/>
                  <a:pt x="274913" y="155396"/>
                </a:cubicBezTo>
                <a:cubicBezTo>
                  <a:pt x="275246" y="154530"/>
                  <a:pt x="275680" y="154096"/>
                  <a:pt x="276213" y="154096"/>
                </a:cubicBezTo>
                <a:cubicBezTo>
                  <a:pt x="276746" y="154096"/>
                  <a:pt x="276813" y="154430"/>
                  <a:pt x="276413" y="155096"/>
                </a:cubicBezTo>
                <a:lnTo>
                  <a:pt x="276613" y="155497"/>
                </a:lnTo>
                <a:cubicBezTo>
                  <a:pt x="276746" y="155363"/>
                  <a:pt x="277080" y="155096"/>
                  <a:pt x="277613" y="154696"/>
                </a:cubicBezTo>
                <a:cubicBezTo>
                  <a:pt x="278813" y="153630"/>
                  <a:pt x="280180" y="152896"/>
                  <a:pt x="281714" y="152496"/>
                </a:cubicBezTo>
                <a:cubicBezTo>
                  <a:pt x="283247" y="152096"/>
                  <a:pt x="284081" y="151563"/>
                  <a:pt x="284214" y="150896"/>
                </a:cubicBezTo>
                <a:cubicBezTo>
                  <a:pt x="284481" y="149829"/>
                  <a:pt x="283214" y="149629"/>
                  <a:pt x="280414" y="150296"/>
                </a:cubicBezTo>
                <a:close/>
                <a:moveTo>
                  <a:pt x="1472363" y="145295"/>
                </a:moveTo>
                <a:cubicBezTo>
                  <a:pt x="1470096" y="145295"/>
                  <a:pt x="1464928" y="147095"/>
                  <a:pt x="1456861" y="150696"/>
                </a:cubicBezTo>
                <a:cubicBezTo>
                  <a:pt x="1448793" y="154296"/>
                  <a:pt x="1444359" y="156763"/>
                  <a:pt x="1443559" y="158097"/>
                </a:cubicBezTo>
                <a:cubicBezTo>
                  <a:pt x="1442759" y="159697"/>
                  <a:pt x="1441892" y="163964"/>
                  <a:pt x="1440959" y="170898"/>
                </a:cubicBezTo>
                <a:lnTo>
                  <a:pt x="1440359" y="175299"/>
                </a:lnTo>
                <a:lnTo>
                  <a:pt x="1442959" y="174299"/>
                </a:lnTo>
                <a:cubicBezTo>
                  <a:pt x="1446026" y="173232"/>
                  <a:pt x="1449427" y="170965"/>
                  <a:pt x="1453160" y="167498"/>
                </a:cubicBezTo>
                <a:cubicBezTo>
                  <a:pt x="1454494" y="166431"/>
                  <a:pt x="1455394" y="165898"/>
                  <a:pt x="1455861" y="165898"/>
                </a:cubicBezTo>
                <a:cubicBezTo>
                  <a:pt x="1456327" y="165898"/>
                  <a:pt x="1457761" y="164564"/>
                  <a:pt x="1460161" y="161897"/>
                </a:cubicBezTo>
                <a:cubicBezTo>
                  <a:pt x="1462428" y="159497"/>
                  <a:pt x="1465095" y="156697"/>
                  <a:pt x="1468162" y="153496"/>
                </a:cubicBezTo>
                <a:cubicBezTo>
                  <a:pt x="1471096" y="150429"/>
                  <a:pt x="1472896" y="148296"/>
                  <a:pt x="1473563" y="147095"/>
                </a:cubicBezTo>
                <a:cubicBezTo>
                  <a:pt x="1473963" y="146295"/>
                  <a:pt x="1474096" y="145762"/>
                  <a:pt x="1473963" y="145495"/>
                </a:cubicBezTo>
                <a:cubicBezTo>
                  <a:pt x="1473830" y="145229"/>
                  <a:pt x="1473296" y="145162"/>
                  <a:pt x="1472363" y="145295"/>
                </a:cubicBezTo>
                <a:close/>
                <a:moveTo>
                  <a:pt x="675663" y="145295"/>
                </a:moveTo>
                <a:lnTo>
                  <a:pt x="675863" y="145495"/>
                </a:lnTo>
                <a:cubicBezTo>
                  <a:pt x="676130" y="146295"/>
                  <a:pt x="676130" y="147095"/>
                  <a:pt x="675863" y="147896"/>
                </a:cubicBezTo>
                <a:cubicBezTo>
                  <a:pt x="675596" y="148296"/>
                  <a:pt x="675463" y="148229"/>
                  <a:pt x="675463" y="147696"/>
                </a:cubicBezTo>
                <a:cubicBezTo>
                  <a:pt x="675330" y="147429"/>
                  <a:pt x="675263" y="147095"/>
                  <a:pt x="675263" y="146695"/>
                </a:cubicBezTo>
                <a:cubicBezTo>
                  <a:pt x="675263" y="145762"/>
                  <a:pt x="675396" y="145295"/>
                  <a:pt x="675663" y="145295"/>
                </a:cubicBezTo>
                <a:close/>
                <a:moveTo>
                  <a:pt x="673663" y="130743"/>
                </a:moveTo>
                <a:cubicBezTo>
                  <a:pt x="674596" y="130577"/>
                  <a:pt x="675063" y="131027"/>
                  <a:pt x="675063" y="132094"/>
                </a:cubicBezTo>
                <a:cubicBezTo>
                  <a:pt x="675063" y="133160"/>
                  <a:pt x="674229" y="135394"/>
                  <a:pt x="672563" y="138794"/>
                </a:cubicBezTo>
                <a:cubicBezTo>
                  <a:pt x="670896" y="142195"/>
                  <a:pt x="669529" y="144428"/>
                  <a:pt x="668462" y="145495"/>
                </a:cubicBezTo>
                <a:cubicBezTo>
                  <a:pt x="667262" y="146829"/>
                  <a:pt x="666662" y="147829"/>
                  <a:pt x="666662" y="148496"/>
                </a:cubicBezTo>
                <a:cubicBezTo>
                  <a:pt x="666662" y="149162"/>
                  <a:pt x="665862" y="149996"/>
                  <a:pt x="664262" y="150996"/>
                </a:cubicBezTo>
                <a:cubicBezTo>
                  <a:pt x="662661" y="151996"/>
                  <a:pt x="659461" y="152296"/>
                  <a:pt x="654660" y="151896"/>
                </a:cubicBezTo>
                <a:cubicBezTo>
                  <a:pt x="647593" y="151363"/>
                  <a:pt x="643059" y="150096"/>
                  <a:pt x="641059" y="148096"/>
                </a:cubicBezTo>
                <a:cubicBezTo>
                  <a:pt x="639992" y="147162"/>
                  <a:pt x="639525" y="146229"/>
                  <a:pt x="639659" y="145295"/>
                </a:cubicBezTo>
                <a:cubicBezTo>
                  <a:pt x="639792" y="144362"/>
                  <a:pt x="640325" y="143895"/>
                  <a:pt x="641259" y="143895"/>
                </a:cubicBezTo>
                <a:cubicBezTo>
                  <a:pt x="642459" y="143895"/>
                  <a:pt x="644126" y="143162"/>
                  <a:pt x="646259" y="141695"/>
                </a:cubicBezTo>
                <a:cubicBezTo>
                  <a:pt x="647593" y="140761"/>
                  <a:pt x="648693" y="140228"/>
                  <a:pt x="649560" y="140095"/>
                </a:cubicBezTo>
                <a:cubicBezTo>
                  <a:pt x="650426" y="139961"/>
                  <a:pt x="651793" y="140095"/>
                  <a:pt x="653660" y="140495"/>
                </a:cubicBezTo>
                <a:cubicBezTo>
                  <a:pt x="655527" y="140895"/>
                  <a:pt x="656994" y="140961"/>
                  <a:pt x="658061" y="140695"/>
                </a:cubicBezTo>
                <a:cubicBezTo>
                  <a:pt x="659128" y="140428"/>
                  <a:pt x="660794" y="139628"/>
                  <a:pt x="663061" y="138294"/>
                </a:cubicBezTo>
                <a:cubicBezTo>
                  <a:pt x="665862" y="136694"/>
                  <a:pt x="667262" y="135761"/>
                  <a:pt x="667262" y="135494"/>
                </a:cubicBezTo>
                <a:cubicBezTo>
                  <a:pt x="666595" y="135494"/>
                  <a:pt x="667329" y="134694"/>
                  <a:pt x="669462" y="133094"/>
                </a:cubicBezTo>
                <a:cubicBezTo>
                  <a:pt x="671329" y="131694"/>
                  <a:pt x="672729" y="130910"/>
                  <a:pt x="673663" y="130743"/>
                </a:cubicBezTo>
                <a:close/>
                <a:moveTo>
                  <a:pt x="51185" y="128693"/>
                </a:moveTo>
                <a:cubicBezTo>
                  <a:pt x="50785" y="128293"/>
                  <a:pt x="48685" y="128860"/>
                  <a:pt x="44884" y="130393"/>
                </a:cubicBezTo>
                <a:cubicBezTo>
                  <a:pt x="41084" y="131927"/>
                  <a:pt x="38383" y="132694"/>
                  <a:pt x="36783" y="132694"/>
                </a:cubicBezTo>
                <a:cubicBezTo>
                  <a:pt x="35850" y="132694"/>
                  <a:pt x="35250" y="132927"/>
                  <a:pt x="34983" y="133394"/>
                </a:cubicBezTo>
                <a:cubicBezTo>
                  <a:pt x="34716" y="133860"/>
                  <a:pt x="34583" y="135094"/>
                  <a:pt x="34583" y="137094"/>
                </a:cubicBezTo>
                <a:lnTo>
                  <a:pt x="34583" y="141495"/>
                </a:lnTo>
                <a:lnTo>
                  <a:pt x="38383" y="139294"/>
                </a:lnTo>
                <a:cubicBezTo>
                  <a:pt x="41050" y="137828"/>
                  <a:pt x="43917" y="135761"/>
                  <a:pt x="46984" y="133094"/>
                </a:cubicBezTo>
                <a:cubicBezTo>
                  <a:pt x="47784" y="132427"/>
                  <a:pt x="48518" y="131760"/>
                  <a:pt x="49185" y="131093"/>
                </a:cubicBezTo>
                <a:cubicBezTo>
                  <a:pt x="49851" y="130427"/>
                  <a:pt x="50318" y="129893"/>
                  <a:pt x="50585" y="129493"/>
                </a:cubicBezTo>
                <a:close/>
                <a:moveTo>
                  <a:pt x="709667" y="120692"/>
                </a:moveTo>
                <a:cubicBezTo>
                  <a:pt x="710734" y="120692"/>
                  <a:pt x="712734" y="120759"/>
                  <a:pt x="715668" y="120892"/>
                </a:cubicBezTo>
                <a:cubicBezTo>
                  <a:pt x="721669" y="121159"/>
                  <a:pt x="726236" y="122026"/>
                  <a:pt x="729370" y="123492"/>
                </a:cubicBezTo>
                <a:cubicBezTo>
                  <a:pt x="732503" y="124959"/>
                  <a:pt x="734804" y="127293"/>
                  <a:pt x="736271" y="130493"/>
                </a:cubicBezTo>
                <a:cubicBezTo>
                  <a:pt x="737071" y="132494"/>
                  <a:pt x="737504" y="133760"/>
                  <a:pt x="737571" y="134294"/>
                </a:cubicBezTo>
                <a:cubicBezTo>
                  <a:pt x="737637" y="134827"/>
                  <a:pt x="737271" y="135427"/>
                  <a:pt x="736471" y="136094"/>
                </a:cubicBezTo>
                <a:cubicBezTo>
                  <a:pt x="735404" y="137161"/>
                  <a:pt x="733470" y="137628"/>
                  <a:pt x="730670" y="137494"/>
                </a:cubicBezTo>
                <a:cubicBezTo>
                  <a:pt x="727870" y="137361"/>
                  <a:pt x="725603" y="136694"/>
                  <a:pt x="723869" y="135494"/>
                </a:cubicBezTo>
                <a:cubicBezTo>
                  <a:pt x="722135" y="134160"/>
                  <a:pt x="720769" y="133494"/>
                  <a:pt x="719768" y="133494"/>
                </a:cubicBezTo>
                <a:cubicBezTo>
                  <a:pt x="718768" y="133494"/>
                  <a:pt x="718102" y="132860"/>
                  <a:pt x="717768" y="131594"/>
                </a:cubicBezTo>
                <a:cubicBezTo>
                  <a:pt x="717435" y="130327"/>
                  <a:pt x="716735" y="129693"/>
                  <a:pt x="715668" y="129693"/>
                </a:cubicBezTo>
                <a:cubicBezTo>
                  <a:pt x="715001" y="129693"/>
                  <a:pt x="714668" y="129627"/>
                  <a:pt x="714668" y="129493"/>
                </a:cubicBezTo>
                <a:cubicBezTo>
                  <a:pt x="714534" y="129360"/>
                  <a:pt x="714901" y="128960"/>
                  <a:pt x="715768" y="128293"/>
                </a:cubicBezTo>
                <a:cubicBezTo>
                  <a:pt x="716635" y="127626"/>
                  <a:pt x="717068" y="127193"/>
                  <a:pt x="717068" y="126993"/>
                </a:cubicBezTo>
                <a:cubicBezTo>
                  <a:pt x="717068" y="126793"/>
                  <a:pt x="716668" y="126360"/>
                  <a:pt x="715868" y="125693"/>
                </a:cubicBezTo>
                <a:cubicBezTo>
                  <a:pt x="714668" y="124759"/>
                  <a:pt x="713668" y="124259"/>
                  <a:pt x="712868" y="124193"/>
                </a:cubicBezTo>
                <a:cubicBezTo>
                  <a:pt x="712067" y="124126"/>
                  <a:pt x="711667" y="123826"/>
                  <a:pt x="711667" y="123292"/>
                </a:cubicBezTo>
                <a:cubicBezTo>
                  <a:pt x="711667" y="122759"/>
                  <a:pt x="710801" y="122159"/>
                  <a:pt x="709067" y="121492"/>
                </a:cubicBezTo>
                <a:cubicBezTo>
                  <a:pt x="707867" y="120959"/>
                  <a:pt x="708067" y="120692"/>
                  <a:pt x="709667" y="120692"/>
                </a:cubicBezTo>
                <a:close/>
                <a:moveTo>
                  <a:pt x="73588" y="119292"/>
                </a:moveTo>
                <a:cubicBezTo>
                  <a:pt x="72654" y="119292"/>
                  <a:pt x="70887" y="120125"/>
                  <a:pt x="68287" y="121792"/>
                </a:cubicBezTo>
                <a:cubicBezTo>
                  <a:pt x="65687" y="123459"/>
                  <a:pt x="63253" y="125293"/>
                  <a:pt x="60986" y="127293"/>
                </a:cubicBezTo>
                <a:cubicBezTo>
                  <a:pt x="57652" y="130227"/>
                  <a:pt x="55319" y="131894"/>
                  <a:pt x="53985" y="132294"/>
                </a:cubicBezTo>
                <a:cubicBezTo>
                  <a:pt x="52652" y="132694"/>
                  <a:pt x="51985" y="133294"/>
                  <a:pt x="51985" y="134094"/>
                </a:cubicBezTo>
                <a:cubicBezTo>
                  <a:pt x="51985" y="134894"/>
                  <a:pt x="50852" y="136427"/>
                  <a:pt x="48585" y="138694"/>
                </a:cubicBezTo>
                <a:cubicBezTo>
                  <a:pt x="45918" y="141095"/>
                  <a:pt x="43084" y="143895"/>
                  <a:pt x="40083" y="147095"/>
                </a:cubicBezTo>
                <a:cubicBezTo>
                  <a:pt x="37083" y="150296"/>
                  <a:pt x="35583" y="152096"/>
                  <a:pt x="35583" y="152496"/>
                </a:cubicBezTo>
                <a:cubicBezTo>
                  <a:pt x="35716" y="152629"/>
                  <a:pt x="36283" y="152663"/>
                  <a:pt x="37283" y="152596"/>
                </a:cubicBezTo>
                <a:cubicBezTo>
                  <a:pt x="38283" y="152529"/>
                  <a:pt x="39583" y="152296"/>
                  <a:pt x="41184" y="151896"/>
                </a:cubicBezTo>
                <a:cubicBezTo>
                  <a:pt x="42784" y="151496"/>
                  <a:pt x="44251" y="150963"/>
                  <a:pt x="45584" y="150296"/>
                </a:cubicBezTo>
                <a:cubicBezTo>
                  <a:pt x="47318" y="149629"/>
                  <a:pt x="48418" y="148862"/>
                  <a:pt x="48885" y="147996"/>
                </a:cubicBezTo>
                <a:cubicBezTo>
                  <a:pt x="49351" y="147129"/>
                  <a:pt x="49118" y="146429"/>
                  <a:pt x="48185" y="145895"/>
                </a:cubicBezTo>
                <a:cubicBezTo>
                  <a:pt x="47518" y="145495"/>
                  <a:pt x="47184" y="144929"/>
                  <a:pt x="47184" y="144195"/>
                </a:cubicBezTo>
                <a:cubicBezTo>
                  <a:pt x="47184" y="143462"/>
                  <a:pt x="47984" y="143828"/>
                  <a:pt x="49585" y="145295"/>
                </a:cubicBezTo>
                <a:lnTo>
                  <a:pt x="51985" y="147495"/>
                </a:lnTo>
                <a:lnTo>
                  <a:pt x="57586" y="144895"/>
                </a:lnTo>
                <a:cubicBezTo>
                  <a:pt x="59986" y="143828"/>
                  <a:pt x="61786" y="143195"/>
                  <a:pt x="62986" y="142995"/>
                </a:cubicBezTo>
                <a:cubicBezTo>
                  <a:pt x="64186" y="142795"/>
                  <a:pt x="65987" y="142962"/>
                  <a:pt x="68387" y="143495"/>
                </a:cubicBezTo>
                <a:cubicBezTo>
                  <a:pt x="71988" y="144028"/>
                  <a:pt x="74054" y="144295"/>
                  <a:pt x="74588" y="144295"/>
                </a:cubicBezTo>
                <a:cubicBezTo>
                  <a:pt x="74988" y="144295"/>
                  <a:pt x="75221" y="140661"/>
                  <a:pt x="75288" y="133394"/>
                </a:cubicBezTo>
                <a:cubicBezTo>
                  <a:pt x="75355" y="126126"/>
                  <a:pt x="75188" y="121892"/>
                  <a:pt x="74788" y="120692"/>
                </a:cubicBezTo>
                <a:cubicBezTo>
                  <a:pt x="74388" y="119625"/>
                  <a:pt x="73988" y="119159"/>
                  <a:pt x="73588" y="119292"/>
                </a:cubicBezTo>
                <a:close/>
                <a:moveTo>
                  <a:pt x="828882" y="108091"/>
                </a:moveTo>
                <a:cubicBezTo>
                  <a:pt x="829816" y="107957"/>
                  <a:pt x="831749" y="108924"/>
                  <a:pt x="834683" y="110991"/>
                </a:cubicBezTo>
                <a:cubicBezTo>
                  <a:pt x="837617" y="113058"/>
                  <a:pt x="839650" y="114958"/>
                  <a:pt x="840784" y="116692"/>
                </a:cubicBezTo>
                <a:cubicBezTo>
                  <a:pt x="841917" y="118425"/>
                  <a:pt x="842651" y="119992"/>
                  <a:pt x="842984" y="121392"/>
                </a:cubicBezTo>
                <a:cubicBezTo>
                  <a:pt x="843317" y="122792"/>
                  <a:pt x="843551" y="125226"/>
                  <a:pt x="843684" y="128693"/>
                </a:cubicBezTo>
                <a:cubicBezTo>
                  <a:pt x="843817" y="132294"/>
                  <a:pt x="843784" y="134794"/>
                  <a:pt x="843584" y="136194"/>
                </a:cubicBezTo>
                <a:cubicBezTo>
                  <a:pt x="843384" y="137594"/>
                  <a:pt x="842751" y="139361"/>
                  <a:pt x="841684" y="141495"/>
                </a:cubicBezTo>
                <a:cubicBezTo>
                  <a:pt x="837950" y="148429"/>
                  <a:pt x="832149" y="153896"/>
                  <a:pt x="824282" y="157897"/>
                </a:cubicBezTo>
                <a:cubicBezTo>
                  <a:pt x="821214" y="159497"/>
                  <a:pt x="819214" y="160630"/>
                  <a:pt x="818281" y="161297"/>
                </a:cubicBezTo>
                <a:cubicBezTo>
                  <a:pt x="815080" y="163698"/>
                  <a:pt x="811880" y="165331"/>
                  <a:pt x="808680" y="166198"/>
                </a:cubicBezTo>
                <a:cubicBezTo>
                  <a:pt x="805479" y="167065"/>
                  <a:pt x="803079" y="167031"/>
                  <a:pt x="801479" y="166098"/>
                </a:cubicBezTo>
                <a:cubicBezTo>
                  <a:pt x="801345" y="165698"/>
                  <a:pt x="801245" y="165364"/>
                  <a:pt x="801179" y="165098"/>
                </a:cubicBezTo>
                <a:cubicBezTo>
                  <a:pt x="801112" y="164831"/>
                  <a:pt x="801512" y="164164"/>
                  <a:pt x="802379" y="163097"/>
                </a:cubicBezTo>
                <a:cubicBezTo>
                  <a:pt x="803246" y="162031"/>
                  <a:pt x="804346" y="160730"/>
                  <a:pt x="805679" y="159197"/>
                </a:cubicBezTo>
                <a:cubicBezTo>
                  <a:pt x="807013" y="157663"/>
                  <a:pt x="808946" y="155497"/>
                  <a:pt x="811480" y="152696"/>
                </a:cubicBezTo>
                <a:cubicBezTo>
                  <a:pt x="815614" y="148296"/>
                  <a:pt x="817914" y="145662"/>
                  <a:pt x="818381" y="144795"/>
                </a:cubicBezTo>
                <a:cubicBezTo>
                  <a:pt x="818848" y="143928"/>
                  <a:pt x="818481" y="142562"/>
                  <a:pt x="817281" y="140695"/>
                </a:cubicBezTo>
                <a:cubicBezTo>
                  <a:pt x="816081" y="138694"/>
                  <a:pt x="815480" y="136994"/>
                  <a:pt x="815480" y="135594"/>
                </a:cubicBezTo>
                <a:cubicBezTo>
                  <a:pt x="815480" y="134194"/>
                  <a:pt x="814880" y="132927"/>
                  <a:pt x="813680" y="131794"/>
                </a:cubicBezTo>
                <a:cubicBezTo>
                  <a:pt x="812480" y="130660"/>
                  <a:pt x="811947" y="128626"/>
                  <a:pt x="812080" y="125693"/>
                </a:cubicBezTo>
                <a:cubicBezTo>
                  <a:pt x="812213" y="123026"/>
                  <a:pt x="813113" y="120192"/>
                  <a:pt x="814780" y="117192"/>
                </a:cubicBezTo>
                <a:cubicBezTo>
                  <a:pt x="816447" y="114191"/>
                  <a:pt x="817881" y="112691"/>
                  <a:pt x="819081" y="112691"/>
                </a:cubicBezTo>
                <a:cubicBezTo>
                  <a:pt x="820281" y="112691"/>
                  <a:pt x="821414" y="112091"/>
                  <a:pt x="822481" y="110891"/>
                </a:cubicBezTo>
                <a:cubicBezTo>
                  <a:pt x="823548" y="109691"/>
                  <a:pt x="824748" y="108957"/>
                  <a:pt x="826082" y="108691"/>
                </a:cubicBezTo>
                <a:cubicBezTo>
                  <a:pt x="827415" y="108424"/>
                  <a:pt x="828349" y="108224"/>
                  <a:pt x="828882" y="108091"/>
                </a:cubicBezTo>
                <a:close/>
                <a:moveTo>
                  <a:pt x="484439" y="105090"/>
                </a:moveTo>
                <a:cubicBezTo>
                  <a:pt x="484973" y="105490"/>
                  <a:pt x="484572" y="105957"/>
                  <a:pt x="483239" y="106490"/>
                </a:cubicBezTo>
                <a:cubicBezTo>
                  <a:pt x="482839" y="106624"/>
                  <a:pt x="482306" y="106757"/>
                  <a:pt x="481639" y="106890"/>
                </a:cubicBezTo>
                <a:lnTo>
                  <a:pt x="479238" y="107490"/>
                </a:lnTo>
                <a:lnTo>
                  <a:pt x="481639" y="106090"/>
                </a:lnTo>
                <a:cubicBezTo>
                  <a:pt x="483372" y="105157"/>
                  <a:pt x="484306" y="104823"/>
                  <a:pt x="484439" y="105090"/>
                </a:cubicBezTo>
                <a:close/>
                <a:moveTo>
                  <a:pt x="292115" y="101690"/>
                </a:moveTo>
                <a:cubicBezTo>
                  <a:pt x="291648" y="101423"/>
                  <a:pt x="290748" y="101756"/>
                  <a:pt x="289415" y="102690"/>
                </a:cubicBezTo>
                <a:cubicBezTo>
                  <a:pt x="287948" y="103890"/>
                  <a:pt x="286881" y="104490"/>
                  <a:pt x="286214" y="104490"/>
                </a:cubicBezTo>
                <a:cubicBezTo>
                  <a:pt x="285548" y="104490"/>
                  <a:pt x="284514" y="105090"/>
                  <a:pt x="283114" y="106290"/>
                </a:cubicBezTo>
                <a:cubicBezTo>
                  <a:pt x="281714" y="107490"/>
                  <a:pt x="280814" y="108091"/>
                  <a:pt x="280414" y="108091"/>
                </a:cubicBezTo>
                <a:cubicBezTo>
                  <a:pt x="279880" y="108091"/>
                  <a:pt x="278847" y="108924"/>
                  <a:pt x="277313" y="110591"/>
                </a:cubicBezTo>
                <a:cubicBezTo>
                  <a:pt x="275780" y="112258"/>
                  <a:pt x="274880" y="113558"/>
                  <a:pt x="274613" y="114491"/>
                </a:cubicBezTo>
                <a:cubicBezTo>
                  <a:pt x="274346" y="115558"/>
                  <a:pt x="273346" y="117358"/>
                  <a:pt x="271612" y="119892"/>
                </a:cubicBezTo>
                <a:cubicBezTo>
                  <a:pt x="269879" y="122426"/>
                  <a:pt x="269012" y="124093"/>
                  <a:pt x="269012" y="124893"/>
                </a:cubicBezTo>
                <a:cubicBezTo>
                  <a:pt x="269012" y="126226"/>
                  <a:pt x="271212" y="125559"/>
                  <a:pt x="275613" y="122892"/>
                </a:cubicBezTo>
                <a:cubicBezTo>
                  <a:pt x="277347" y="121826"/>
                  <a:pt x="279680" y="120492"/>
                  <a:pt x="282614" y="118892"/>
                </a:cubicBezTo>
                <a:cubicBezTo>
                  <a:pt x="287548" y="116358"/>
                  <a:pt x="290782" y="114525"/>
                  <a:pt x="292315" y="113391"/>
                </a:cubicBezTo>
                <a:cubicBezTo>
                  <a:pt x="293849" y="112258"/>
                  <a:pt x="294415" y="111224"/>
                  <a:pt x="294015" y="110291"/>
                </a:cubicBezTo>
                <a:cubicBezTo>
                  <a:pt x="293749" y="109091"/>
                  <a:pt x="293482" y="107357"/>
                  <a:pt x="293215" y="105090"/>
                </a:cubicBezTo>
                <a:cubicBezTo>
                  <a:pt x="292948" y="103090"/>
                  <a:pt x="292582" y="101956"/>
                  <a:pt x="292115" y="101690"/>
                </a:cubicBezTo>
                <a:close/>
                <a:moveTo>
                  <a:pt x="496841" y="101290"/>
                </a:moveTo>
                <a:cubicBezTo>
                  <a:pt x="500574" y="100623"/>
                  <a:pt x="504175" y="101423"/>
                  <a:pt x="507642" y="103690"/>
                </a:cubicBezTo>
                <a:cubicBezTo>
                  <a:pt x="510309" y="105557"/>
                  <a:pt x="513443" y="107290"/>
                  <a:pt x="517043" y="108891"/>
                </a:cubicBezTo>
                <a:cubicBezTo>
                  <a:pt x="520644" y="110491"/>
                  <a:pt x="522444" y="111558"/>
                  <a:pt x="522444" y="112091"/>
                </a:cubicBezTo>
                <a:cubicBezTo>
                  <a:pt x="522444" y="112624"/>
                  <a:pt x="523844" y="114291"/>
                  <a:pt x="526644" y="117092"/>
                </a:cubicBezTo>
                <a:cubicBezTo>
                  <a:pt x="532645" y="123359"/>
                  <a:pt x="535979" y="129227"/>
                  <a:pt x="536646" y="134694"/>
                </a:cubicBezTo>
                <a:cubicBezTo>
                  <a:pt x="536912" y="137894"/>
                  <a:pt x="536779" y="139361"/>
                  <a:pt x="536246" y="139094"/>
                </a:cubicBezTo>
                <a:cubicBezTo>
                  <a:pt x="535579" y="138694"/>
                  <a:pt x="534912" y="139094"/>
                  <a:pt x="534245" y="140295"/>
                </a:cubicBezTo>
                <a:cubicBezTo>
                  <a:pt x="533445" y="141895"/>
                  <a:pt x="532278" y="142662"/>
                  <a:pt x="530745" y="142595"/>
                </a:cubicBezTo>
                <a:cubicBezTo>
                  <a:pt x="529211" y="142528"/>
                  <a:pt x="526911" y="141695"/>
                  <a:pt x="523844" y="140095"/>
                </a:cubicBezTo>
                <a:cubicBezTo>
                  <a:pt x="518510" y="137294"/>
                  <a:pt x="514676" y="135027"/>
                  <a:pt x="512343" y="133294"/>
                </a:cubicBezTo>
                <a:cubicBezTo>
                  <a:pt x="510009" y="131560"/>
                  <a:pt x="508442" y="129827"/>
                  <a:pt x="507642" y="128093"/>
                </a:cubicBezTo>
                <a:cubicBezTo>
                  <a:pt x="506842" y="126360"/>
                  <a:pt x="506475" y="125226"/>
                  <a:pt x="506542" y="124693"/>
                </a:cubicBezTo>
                <a:cubicBezTo>
                  <a:pt x="506608" y="124159"/>
                  <a:pt x="507242" y="123092"/>
                  <a:pt x="508442" y="121492"/>
                </a:cubicBezTo>
                <a:cubicBezTo>
                  <a:pt x="510042" y="119492"/>
                  <a:pt x="510642" y="117725"/>
                  <a:pt x="510242" y="116192"/>
                </a:cubicBezTo>
                <a:cubicBezTo>
                  <a:pt x="509842" y="114658"/>
                  <a:pt x="508975" y="113158"/>
                  <a:pt x="507642" y="111691"/>
                </a:cubicBezTo>
                <a:cubicBezTo>
                  <a:pt x="506308" y="110224"/>
                  <a:pt x="505108" y="109491"/>
                  <a:pt x="504042" y="109491"/>
                </a:cubicBezTo>
                <a:cubicBezTo>
                  <a:pt x="502975" y="109491"/>
                  <a:pt x="502075" y="109091"/>
                  <a:pt x="501341" y="108291"/>
                </a:cubicBezTo>
                <a:cubicBezTo>
                  <a:pt x="500608" y="107490"/>
                  <a:pt x="498041" y="107024"/>
                  <a:pt x="493640" y="106890"/>
                </a:cubicBezTo>
                <a:cubicBezTo>
                  <a:pt x="489506" y="106757"/>
                  <a:pt x="487139" y="106624"/>
                  <a:pt x="486539" y="106490"/>
                </a:cubicBezTo>
                <a:cubicBezTo>
                  <a:pt x="485939" y="106357"/>
                  <a:pt x="485639" y="106090"/>
                  <a:pt x="485639" y="105690"/>
                </a:cubicBezTo>
                <a:cubicBezTo>
                  <a:pt x="485639" y="105290"/>
                  <a:pt x="486939" y="104590"/>
                  <a:pt x="489540" y="103590"/>
                </a:cubicBezTo>
                <a:cubicBezTo>
                  <a:pt x="492140" y="102590"/>
                  <a:pt x="494574" y="101823"/>
                  <a:pt x="496841" y="101290"/>
                </a:cubicBezTo>
                <a:close/>
                <a:moveTo>
                  <a:pt x="1027207" y="96089"/>
                </a:moveTo>
                <a:cubicBezTo>
                  <a:pt x="1027140" y="96089"/>
                  <a:pt x="1026907" y="96489"/>
                  <a:pt x="1026507" y="97289"/>
                </a:cubicBezTo>
                <a:cubicBezTo>
                  <a:pt x="1025573" y="99690"/>
                  <a:pt x="1025507" y="100823"/>
                  <a:pt x="1026307" y="100690"/>
                </a:cubicBezTo>
                <a:cubicBezTo>
                  <a:pt x="1026440" y="100556"/>
                  <a:pt x="1026640" y="100423"/>
                  <a:pt x="1026907" y="100290"/>
                </a:cubicBezTo>
                <a:cubicBezTo>
                  <a:pt x="1027707" y="99489"/>
                  <a:pt x="1027974" y="98489"/>
                  <a:pt x="1027707" y="97289"/>
                </a:cubicBezTo>
                <a:cubicBezTo>
                  <a:pt x="1027440" y="96489"/>
                  <a:pt x="1027274" y="96089"/>
                  <a:pt x="1027207" y="96089"/>
                </a:cubicBezTo>
                <a:close/>
                <a:moveTo>
                  <a:pt x="1435158" y="94489"/>
                </a:moveTo>
                <a:cubicBezTo>
                  <a:pt x="1436091" y="94356"/>
                  <a:pt x="1435558" y="95689"/>
                  <a:pt x="1433558" y="98489"/>
                </a:cubicBezTo>
                <a:cubicBezTo>
                  <a:pt x="1432758" y="99556"/>
                  <a:pt x="1432158" y="100156"/>
                  <a:pt x="1431758" y="100290"/>
                </a:cubicBezTo>
                <a:cubicBezTo>
                  <a:pt x="1430957" y="100690"/>
                  <a:pt x="1430424" y="101623"/>
                  <a:pt x="1430157" y="103090"/>
                </a:cubicBezTo>
                <a:cubicBezTo>
                  <a:pt x="1429891" y="104557"/>
                  <a:pt x="1428957" y="105657"/>
                  <a:pt x="1427357" y="106390"/>
                </a:cubicBezTo>
                <a:cubicBezTo>
                  <a:pt x="1425757" y="107124"/>
                  <a:pt x="1424557" y="107957"/>
                  <a:pt x="1423757" y="108891"/>
                </a:cubicBezTo>
                <a:cubicBezTo>
                  <a:pt x="1422290" y="110758"/>
                  <a:pt x="1424757" y="110958"/>
                  <a:pt x="1431157" y="109491"/>
                </a:cubicBezTo>
                <a:cubicBezTo>
                  <a:pt x="1443692" y="106690"/>
                  <a:pt x="1455694" y="102423"/>
                  <a:pt x="1467162" y="96689"/>
                </a:cubicBezTo>
                <a:cubicBezTo>
                  <a:pt x="1473163" y="93622"/>
                  <a:pt x="1479164" y="93955"/>
                  <a:pt x="1485164" y="97689"/>
                </a:cubicBezTo>
                <a:cubicBezTo>
                  <a:pt x="1490098" y="100890"/>
                  <a:pt x="1490498" y="103690"/>
                  <a:pt x="1486364" y="106090"/>
                </a:cubicBezTo>
                <a:cubicBezTo>
                  <a:pt x="1484231" y="107290"/>
                  <a:pt x="1480764" y="108557"/>
                  <a:pt x="1475963" y="109891"/>
                </a:cubicBezTo>
                <a:cubicBezTo>
                  <a:pt x="1472096" y="110958"/>
                  <a:pt x="1469696" y="111791"/>
                  <a:pt x="1468762" y="112391"/>
                </a:cubicBezTo>
                <a:cubicBezTo>
                  <a:pt x="1467829" y="112991"/>
                  <a:pt x="1466562" y="113625"/>
                  <a:pt x="1464962" y="114291"/>
                </a:cubicBezTo>
                <a:cubicBezTo>
                  <a:pt x="1463362" y="114958"/>
                  <a:pt x="1461361" y="116525"/>
                  <a:pt x="1458961" y="118992"/>
                </a:cubicBezTo>
                <a:cubicBezTo>
                  <a:pt x="1456561" y="121459"/>
                  <a:pt x="1454827" y="123693"/>
                  <a:pt x="1453760" y="125693"/>
                </a:cubicBezTo>
                <a:cubicBezTo>
                  <a:pt x="1452827" y="127426"/>
                  <a:pt x="1451493" y="130560"/>
                  <a:pt x="1449760" y="135094"/>
                </a:cubicBezTo>
                <a:cubicBezTo>
                  <a:pt x="1448026" y="139628"/>
                  <a:pt x="1447159" y="142162"/>
                  <a:pt x="1447159" y="142695"/>
                </a:cubicBezTo>
                <a:cubicBezTo>
                  <a:pt x="1447293" y="143095"/>
                  <a:pt x="1447693" y="143295"/>
                  <a:pt x="1448360" y="143295"/>
                </a:cubicBezTo>
                <a:cubicBezTo>
                  <a:pt x="1449026" y="143295"/>
                  <a:pt x="1449993" y="143128"/>
                  <a:pt x="1451260" y="142795"/>
                </a:cubicBezTo>
                <a:cubicBezTo>
                  <a:pt x="1452527" y="142462"/>
                  <a:pt x="1453760" y="141961"/>
                  <a:pt x="1454960" y="141295"/>
                </a:cubicBezTo>
                <a:cubicBezTo>
                  <a:pt x="1460428" y="138494"/>
                  <a:pt x="1465428" y="136694"/>
                  <a:pt x="1469962" y="135894"/>
                </a:cubicBezTo>
                <a:cubicBezTo>
                  <a:pt x="1470762" y="135761"/>
                  <a:pt x="1471096" y="135827"/>
                  <a:pt x="1470962" y="136094"/>
                </a:cubicBezTo>
                <a:cubicBezTo>
                  <a:pt x="1470696" y="136494"/>
                  <a:pt x="1471163" y="136627"/>
                  <a:pt x="1472363" y="136494"/>
                </a:cubicBezTo>
                <a:cubicBezTo>
                  <a:pt x="1472896" y="136494"/>
                  <a:pt x="1473696" y="136427"/>
                  <a:pt x="1474763" y="136294"/>
                </a:cubicBezTo>
                <a:cubicBezTo>
                  <a:pt x="1476763" y="136027"/>
                  <a:pt x="1479463" y="136227"/>
                  <a:pt x="1482864" y="136894"/>
                </a:cubicBezTo>
                <a:cubicBezTo>
                  <a:pt x="1486264" y="137561"/>
                  <a:pt x="1488631" y="138361"/>
                  <a:pt x="1489965" y="139294"/>
                </a:cubicBezTo>
                <a:cubicBezTo>
                  <a:pt x="1490898" y="139828"/>
                  <a:pt x="1491665" y="140828"/>
                  <a:pt x="1492265" y="142295"/>
                </a:cubicBezTo>
                <a:cubicBezTo>
                  <a:pt x="1492865" y="143762"/>
                  <a:pt x="1493165" y="145162"/>
                  <a:pt x="1493165" y="146495"/>
                </a:cubicBezTo>
                <a:cubicBezTo>
                  <a:pt x="1493165" y="148229"/>
                  <a:pt x="1492098" y="150463"/>
                  <a:pt x="1489965" y="153196"/>
                </a:cubicBezTo>
                <a:cubicBezTo>
                  <a:pt x="1487831" y="155930"/>
                  <a:pt x="1483564" y="160564"/>
                  <a:pt x="1477163" y="167098"/>
                </a:cubicBezTo>
                <a:cubicBezTo>
                  <a:pt x="1469696" y="174566"/>
                  <a:pt x="1465962" y="178399"/>
                  <a:pt x="1465962" y="178599"/>
                </a:cubicBezTo>
                <a:cubicBezTo>
                  <a:pt x="1465962" y="178799"/>
                  <a:pt x="1467295" y="179399"/>
                  <a:pt x="1469962" y="180400"/>
                </a:cubicBezTo>
                <a:cubicBezTo>
                  <a:pt x="1472629" y="181400"/>
                  <a:pt x="1474630" y="182700"/>
                  <a:pt x="1475963" y="184300"/>
                </a:cubicBezTo>
                <a:cubicBezTo>
                  <a:pt x="1477030" y="185367"/>
                  <a:pt x="1477563" y="186034"/>
                  <a:pt x="1477563" y="186300"/>
                </a:cubicBezTo>
                <a:cubicBezTo>
                  <a:pt x="1477563" y="186567"/>
                  <a:pt x="1477096" y="186967"/>
                  <a:pt x="1476163" y="187500"/>
                </a:cubicBezTo>
                <a:cubicBezTo>
                  <a:pt x="1474963" y="188167"/>
                  <a:pt x="1474496" y="188767"/>
                  <a:pt x="1474763" y="189301"/>
                </a:cubicBezTo>
                <a:cubicBezTo>
                  <a:pt x="1475563" y="190501"/>
                  <a:pt x="1470096" y="191968"/>
                  <a:pt x="1458361" y="193701"/>
                </a:cubicBezTo>
                <a:cubicBezTo>
                  <a:pt x="1451827" y="194635"/>
                  <a:pt x="1448160" y="195235"/>
                  <a:pt x="1447359" y="195501"/>
                </a:cubicBezTo>
                <a:cubicBezTo>
                  <a:pt x="1446559" y="195768"/>
                  <a:pt x="1445559" y="195602"/>
                  <a:pt x="1444359" y="195001"/>
                </a:cubicBezTo>
                <a:cubicBezTo>
                  <a:pt x="1443159" y="194401"/>
                  <a:pt x="1442392" y="194401"/>
                  <a:pt x="1442059" y="195001"/>
                </a:cubicBezTo>
                <a:cubicBezTo>
                  <a:pt x="1441726" y="195602"/>
                  <a:pt x="1440392" y="195735"/>
                  <a:pt x="1438058" y="195401"/>
                </a:cubicBezTo>
                <a:cubicBezTo>
                  <a:pt x="1435725" y="195068"/>
                  <a:pt x="1433691" y="193901"/>
                  <a:pt x="1431958" y="191901"/>
                </a:cubicBezTo>
                <a:cubicBezTo>
                  <a:pt x="1430624" y="190434"/>
                  <a:pt x="1429324" y="188101"/>
                  <a:pt x="1428057" y="184900"/>
                </a:cubicBezTo>
                <a:cubicBezTo>
                  <a:pt x="1426790" y="181700"/>
                  <a:pt x="1426357" y="179833"/>
                  <a:pt x="1426757" y="179299"/>
                </a:cubicBezTo>
                <a:cubicBezTo>
                  <a:pt x="1427157" y="179033"/>
                  <a:pt x="1426557" y="177233"/>
                  <a:pt x="1424957" y="173899"/>
                </a:cubicBezTo>
                <a:cubicBezTo>
                  <a:pt x="1423757" y="171098"/>
                  <a:pt x="1423090" y="169232"/>
                  <a:pt x="1422956" y="168298"/>
                </a:cubicBezTo>
                <a:cubicBezTo>
                  <a:pt x="1422823" y="167365"/>
                  <a:pt x="1423156" y="166498"/>
                  <a:pt x="1423957" y="165698"/>
                </a:cubicBezTo>
                <a:cubicBezTo>
                  <a:pt x="1424757" y="164898"/>
                  <a:pt x="1425557" y="163698"/>
                  <a:pt x="1426357" y="162097"/>
                </a:cubicBezTo>
                <a:cubicBezTo>
                  <a:pt x="1427157" y="160497"/>
                  <a:pt x="1427757" y="159230"/>
                  <a:pt x="1428157" y="158297"/>
                </a:cubicBezTo>
                <a:cubicBezTo>
                  <a:pt x="1430824" y="153630"/>
                  <a:pt x="1432158" y="150162"/>
                  <a:pt x="1432158" y="147896"/>
                </a:cubicBezTo>
                <a:cubicBezTo>
                  <a:pt x="1432158" y="144828"/>
                  <a:pt x="1434491" y="138628"/>
                  <a:pt x="1439159" y="129293"/>
                </a:cubicBezTo>
                <a:lnTo>
                  <a:pt x="1443359" y="120492"/>
                </a:lnTo>
                <a:lnTo>
                  <a:pt x="1439359" y="121292"/>
                </a:lnTo>
                <a:cubicBezTo>
                  <a:pt x="1434958" y="122092"/>
                  <a:pt x="1430491" y="122059"/>
                  <a:pt x="1425957" y="121192"/>
                </a:cubicBezTo>
                <a:cubicBezTo>
                  <a:pt x="1421423" y="120325"/>
                  <a:pt x="1418423" y="118892"/>
                  <a:pt x="1416956" y="116892"/>
                </a:cubicBezTo>
                <a:cubicBezTo>
                  <a:pt x="1415756" y="115425"/>
                  <a:pt x="1415089" y="113425"/>
                  <a:pt x="1414956" y="110891"/>
                </a:cubicBezTo>
                <a:lnTo>
                  <a:pt x="1414755" y="107290"/>
                </a:lnTo>
                <a:lnTo>
                  <a:pt x="1422556" y="103090"/>
                </a:lnTo>
                <a:lnTo>
                  <a:pt x="1428352" y="99078"/>
                </a:lnTo>
                <a:lnTo>
                  <a:pt x="1427957" y="98189"/>
                </a:lnTo>
                <a:cubicBezTo>
                  <a:pt x="1428357" y="97589"/>
                  <a:pt x="1428690" y="97289"/>
                  <a:pt x="1428957" y="97289"/>
                </a:cubicBezTo>
                <a:cubicBezTo>
                  <a:pt x="1429224" y="97289"/>
                  <a:pt x="1429357" y="97589"/>
                  <a:pt x="1429357" y="98189"/>
                </a:cubicBezTo>
                <a:lnTo>
                  <a:pt x="1428431" y="99023"/>
                </a:lnTo>
                <a:lnTo>
                  <a:pt x="1430357" y="97689"/>
                </a:lnTo>
                <a:cubicBezTo>
                  <a:pt x="1430357" y="96889"/>
                  <a:pt x="1431057" y="96156"/>
                  <a:pt x="1432458" y="95489"/>
                </a:cubicBezTo>
                <a:cubicBezTo>
                  <a:pt x="1433858" y="94822"/>
                  <a:pt x="1434758" y="94489"/>
                  <a:pt x="1435158" y="94489"/>
                </a:cubicBezTo>
                <a:close/>
                <a:moveTo>
                  <a:pt x="59386" y="94289"/>
                </a:moveTo>
                <a:cubicBezTo>
                  <a:pt x="58586" y="94556"/>
                  <a:pt x="55852" y="95622"/>
                  <a:pt x="51185" y="97489"/>
                </a:cubicBezTo>
                <a:cubicBezTo>
                  <a:pt x="45584" y="99623"/>
                  <a:pt x="41917" y="100856"/>
                  <a:pt x="40184" y="101190"/>
                </a:cubicBezTo>
                <a:cubicBezTo>
                  <a:pt x="38450" y="101523"/>
                  <a:pt x="37583" y="102357"/>
                  <a:pt x="37583" y="103690"/>
                </a:cubicBezTo>
                <a:cubicBezTo>
                  <a:pt x="37583" y="104223"/>
                  <a:pt x="37450" y="104657"/>
                  <a:pt x="37183" y="104990"/>
                </a:cubicBezTo>
                <a:cubicBezTo>
                  <a:pt x="36916" y="105324"/>
                  <a:pt x="36650" y="105424"/>
                  <a:pt x="36383" y="105290"/>
                </a:cubicBezTo>
                <a:cubicBezTo>
                  <a:pt x="35983" y="105290"/>
                  <a:pt x="35683" y="105590"/>
                  <a:pt x="35483" y="106190"/>
                </a:cubicBezTo>
                <a:cubicBezTo>
                  <a:pt x="35283" y="106790"/>
                  <a:pt x="35250" y="107824"/>
                  <a:pt x="35383" y="109291"/>
                </a:cubicBezTo>
                <a:cubicBezTo>
                  <a:pt x="35516" y="112091"/>
                  <a:pt x="35750" y="113691"/>
                  <a:pt x="36083" y="114091"/>
                </a:cubicBezTo>
                <a:cubicBezTo>
                  <a:pt x="36416" y="114491"/>
                  <a:pt x="38017" y="113925"/>
                  <a:pt x="40884" y="112391"/>
                </a:cubicBezTo>
                <a:cubicBezTo>
                  <a:pt x="43751" y="110858"/>
                  <a:pt x="46251" y="109291"/>
                  <a:pt x="48385" y="107691"/>
                </a:cubicBezTo>
                <a:cubicBezTo>
                  <a:pt x="51318" y="105290"/>
                  <a:pt x="54252" y="102623"/>
                  <a:pt x="57186" y="99690"/>
                </a:cubicBezTo>
                <a:cubicBezTo>
                  <a:pt x="60119" y="96756"/>
                  <a:pt x="61453" y="95089"/>
                  <a:pt x="61186" y="94689"/>
                </a:cubicBezTo>
                <a:cubicBezTo>
                  <a:pt x="60786" y="94155"/>
                  <a:pt x="60186" y="94022"/>
                  <a:pt x="59386" y="94289"/>
                </a:cubicBezTo>
                <a:close/>
                <a:moveTo>
                  <a:pt x="316418" y="93089"/>
                </a:moveTo>
                <a:cubicBezTo>
                  <a:pt x="314284" y="93089"/>
                  <a:pt x="313218" y="93322"/>
                  <a:pt x="313218" y="93789"/>
                </a:cubicBezTo>
                <a:cubicBezTo>
                  <a:pt x="313218" y="94256"/>
                  <a:pt x="313018" y="95489"/>
                  <a:pt x="312618" y="97489"/>
                </a:cubicBezTo>
                <a:lnTo>
                  <a:pt x="312018" y="100490"/>
                </a:lnTo>
                <a:lnTo>
                  <a:pt x="314618" y="98489"/>
                </a:lnTo>
                <a:cubicBezTo>
                  <a:pt x="316218" y="97156"/>
                  <a:pt x="317418" y="95889"/>
                  <a:pt x="318218" y="94689"/>
                </a:cubicBezTo>
                <a:cubicBezTo>
                  <a:pt x="318885" y="93889"/>
                  <a:pt x="319118" y="93422"/>
                  <a:pt x="318918" y="93289"/>
                </a:cubicBezTo>
                <a:cubicBezTo>
                  <a:pt x="318718" y="93155"/>
                  <a:pt x="317885" y="93089"/>
                  <a:pt x="316418" y="93089"/>
                </a:cubicBezTo>
                <a:close/>
                <a:moveTo>
                  <a:pt x="634058" y="92289"/>
                </a:moveTo>
                <a:cubicBezTo>
                  <a:pt x="633391" y="92289"/>
                  <a:pt x="632891" y="92622"/>
                  <a:pt x="632558" y="93289"/>
                </a:cubicBezTo>
                <a:cubicBezTo>
                  <a:pt x="632224" y="93955"/>
                  <a:pt x="632358" y="94289"/>
                  <a:pt x="632958" y="94289"/>
                </a:cubicBezTo>
                <a:cubicBezTo>
                  <a:pt x="633558" y="94289"/>
                  <a:pt x="634058" y="93955"/>
                  <a:pt x="634458" y="93289"/>
                </a:cubicBezTo>
                <a:cubicBezTo>
                  <a:pt x="634858" y="92622"/>
                  <a:pt x="634724" y="92289"/>
                  <a:pt x="634058" y="92289"/>
                </a:cubicBezTo>
                <a:close/>
                <a:moveTo>
                  <a:pt x="1440559" y="92089"/>
                </a:moveTo>
                <a:cubicBezTo>
                  <a:pt x="1440692" y="92222"/>
                  <a:pt x="1440592" y="92489"/>
                  <a:pt x="1440259" y="92889"/>
                </a:cubicBezTo>
                <a:cubicBezTo>
                  <a:pt x="1439925" y="93289"/>
                  <a:pt x="1439459" y="93622"/>
                  <a:pt x="1438858" y="93889"/>
                </a:cubicBezTo>
                <a:cubicBezTo>
                  <a:pt x="1438258" y="94155"/>
                  <a:pt x="1437758" y="94289"/>
                  <a:pt x="1437358" y="94289"/>
                </a:cubicBezTo>
                <a:cubicBezTo>
                  <a:pt x="1436692" y="94289"/>
                  <a:pt x="1436958" y="93855"/>
                  <a:pt x="1438158" y="92989"/>
                </a:cubicBezTo>
                <a:cubicBezTo>
                  <a:pt x="1439359" y="92122"/>
                  <a:pt x="1440159" y="91822"/>
                  <a:pt x="1440559" y="92089"/>
                </a:cubicBezTo>
                <a:close/>
                <a:moveTo>
                  <a:pt x="72388" y="91989"/>
                </a:moveTo>
                <a:cubicBezTo>
                  <a:pt x="72388" y="92722"/>
                  <a:pt x="69120" y="96289"/>
                  <a:pt x="62586" y="102690"/>
                </a:cubicBezTo>
                <a:cubicBezTo>
                  <a:pt x="56052" y="109091"/>
                  <a:pt x="52919" y="112458"/>
                  <a:pt x="53185" y="112791"/>
                </a:cubicBezTo>
                <a:cubicBezTo>
                  <a:pt x="53452" y="113125"/>
                  <a:pt x="56086" y="112158"/>
                  <a:pt x="61086" y="109891"/>
                </a:cubicBezTo>
                <a:cubicBezTo>
                  <a:pt x="66087" y="107624"/>
                  <a:pt x="69521" y="106690"/>
                  <a:pt x="71387" y="107090"/>
                </a:cubicBezTo>
                <a:cubicBezTo>
                  <a:pt x="72588" y="107357"/>
                  <a:pt x="73354" y="107390"/>
                  <a:pt x="73688" y="107190"/>
                </a:cubicBezTo>
                <a:cubicBezTo>
                  <a:pt x="74021" y="106990"/>
                  <a:pt x="74321" y="106224"/>
                  <a:pt x="74588" y="104890"/>
                </a:cubicBezTo>
                <a:cubicBezTo>
                  <a:pt x="74854" y="103157"/>
                  <a:pt x="75055" y="100790"/>
                  <a:pt x="75188" y="97789"/>
                </a:cubicBezTo>
                <a:cubicBezTo>
                  <a:pt x="75321" y="94789"/>
                  <a:pt x="74888" y="92889"/>
                  <a:pt x="73888" y="92089"/>
                </a:cubicBezTo>
                <a:cubicBezTo>
                  <a:pt x="72888" y="91288"/>
                  <a:pt x="72388" y="91255"/>
                  <a:pt x="72388" y="91989"/>
                </a:cubicBezTo>
                <a:close/>
                <a:moveTo>
                  <a:pt x="634858" y="87888"/>
                </a:moveTo>
                <a:cubicBezTo>
                  <a:pt x="634324" y="87888"/>
                  <a:pt x="633691" y="88055"/>
                  <a:pt x="632958" y="88388"/>
                </a:cubicBezTo>
                <a:cubicBezTo>
                  <a:pt x="632224" y="88721"/>
                  <a:pt x="631791" y="89088"/>
                  <a:pt x="631657" y="89488"/>
                </a:cubicBezTo>
                <a:cubicBezTo>
                  <a:pt x="631257" y="90288"/>
                  <a:pt x="631191" y="90822"/>
                  <a:pt x="631457" y="91088"/>
                </a:cubicBezTo>
                <a:cubicBezTo>
                  <a:pt x="631724" y="91355"/>
                  <a:pt x="632524" y="91088"/>
                  <a:pt x="633858" y="90288"/>
                </a:cubicBezTo>
                <a:cubicBezTo>
                  <a:pt x="635191" y="89488"/>
                  <a:pt x="635858" y="88888"/>
                  <a:pt x="635858" y="88488"/>
                </a:cubicBezTo>
                <a:cubicBezTo>
                  <a:pt x="635725" y="88088"/>
                  <a:pt x="635391" y="87888"/>
                  <a:pt x="634858" y="87888"/>
                </a:cubicBezTo>
                <a:close/>
                <a:moveTo>
                  <a:pt x="642959" y="85888"/>
                </a:moveTo>
                <a:cubicBezTo>
                  <a:pt x="642626" y="86021"/>
                  <a:pt x="641592" y="86621"/>
                  <a:pt x="639858" y="87688"/>
                </a:cubicBezTo>
                <a:cubicBezTo>
                  <a:pt x="637858" y="88888"/>
                  <a:pt x="636858" y="89822"/>
                  <a:pt x="636858" y="90488"/>
                </a:cubicBezTo>
                <a:cubicBezTo>
                  <a:pt x="636858" y="91288"/>
                  <a:pt x="638192" y="90622"/>
                  <a:pt x="640859" y="88488"/>
                </a:cubicBezTo>
                <a:cubicBezTo>
                  <a:pt x="641925" y="87821"/>
                  <a:pt x="642592" y="87221"/>
                  <a:pt x="642859" y="86688"/>
                </a:cubicBezTo>
                <a:cubicBezTo>
                  <a:pt x="643259" y="86021"/>
                  <a:pt x="643292" y="85754"/>
                  <a:pt x="642959" y="85888"/>
                </a:cubicBezTo>
                <a:close/>
                <a:moveTo>
                  <a:pt x="1125719" y="82487"/>
                </a:moveTo>
                <a:cubicBezTo>
                  <a:pt x="1123186" y="82487"/>
                  <a:pt x="1121919" y="82821"/>
                  <a:pt x="1121919" y="83487"/>
                </a:cubicBezTo>
                <a:cubicBezTo>
                  <a:pt x="1121919" y="84154"/>
                  <a:pt x="1120852" y="84954"/>
                  <a:pt x="1118718" y="85888"/>
                </a:cubicBezTo>
                <a:cubicBezTo>
                  <a:pt x="1116585" y="86821"/>
                  <a:pt x="1114718" y="87755"/>
                  <a:pt x="1113118" y="88688"/>
                </a:cubicBezTo>
                <a:cubicBezTo>
                  <a:pt x="1111517" y="89622"/>
                  <a:pt x="1109584" y="90622"/>
                  <a:pt x="1107317" y="91689"/>
                </a:cubicBezTo>
                <a:cubicBezTo>
                  <a:pt x="1105050" y="92755"/>
                  <a:pt x="1102950" y="93922"/>
                  <a:pt x="1101016" y="95189"/>
                </a:cubicBezTo>
                <a:cubicBezTo>
                  <a:pt x="1099083" y="96456"/>
                  <a:pt x="1097649" y="97289"/>
                  <a:pt x="1096716" y="97689"/>
                </a:cubicBezTo>
                <a:cubicBezTo>
                  <a:pt x="1091915" y="99690"/>
                  <a:pt x="1089781" y="101956"/>
                  <a:pt x="1090315" y="104490"/>
                </a:cubicBezTo>
                <a:cubicBezTo>
                  <a:pt x="1091115" y="109157"/>
                  <a:pt x="1092048" y="111491"/>
                  <a:pt x="1093115" y="111491"/>
                </a:cubicBezTo>
                <a:cubicBezTo>
                  <a:pt x="1095249" y="111491"/>
                  <a:pt x="1101849" y="107157"/>
                  <a:pt x="1112918" y="98489"/>
                </a:cubicBezTo>
                <a:cubicBezTo>
                  <a:pt x="1123986" y="89822"/>
                  <a:pt x="1129520" y="84621"/>
                  <a:pt x="1129520" y="82887"/>
                </a:cubicBezTo>
                <a:cubicBezTo>
                  <a:pt x="1129520" y="82621"/>
                  <a:pt x="1128253" y="82487"/>
                  <a:pt x="1125719" y="82487"/>
                </a:cubicBezTo>
                <a:close/>
                <a:moveTo>
                  <a:pt x="661461" y="78287"/>
                </a:moveTo>
                <a:cubicBezTo>
                  <a:pt x="658794" y="78420"/>
                  <a:pt x="654527" y="80687"/>
                  <a:pt x="648660" y="85088"/>
                </a:cubicBezTo>
                <a:cubicBezTo>
                  <a:pt x="645726" y="87355"/>
                  <a:pt x="642859" y="89988"/>
                  <a:pt x="640059" y="92989"/>
                </a:cubicBezTo>
                <a:cubicBezTo>
                  <a:pt x="637258" y="95989"/>
                  <a:pt x="635858" y="98023"/>
                  <a:pt x="635858" y="99089"/>
                </a:cubicBezTo>
                <a:cubicBezTo>
                  <a:pt x="635858" y="99890"/>
                  <a:pt x="636225" y="99890"/>
                  <a:pt x="636958" y="99089"/>
                </a:cubicBezTo>
                <a:cubicBezTo>
                  <a:pt x="637692" y="98289"/>
                  <a:pt x="638458" y="97889"/>
                  <a:pt x="639258" y="97889"/>
                </a:cubicBezTo>
                <a:cubicBezTo>
                  <a:pt x="640059" y="97889"/>
                  <a:pt x="641725" y="97356"/>
                  <a:pt x="644259" y="96289"/>
                </a:cubicBezTo>
                <a:cubicBezTo>
                  <a:pt x="646793" y="95222"/>
                  <a:pt x="648059" y="94489"/>
                  <a:pt x="648059" y="94089"/>
                </a:cubicBezTo>
                <a:cubicBezTo>
                  <a:pt x="648059" y="93689"/>
                  <a:pt x="647326" y="93155"/>
                  <a:pt x="645859" y="92489"/>
                </a:cubicBezTo>
                <a:cubicBezTo>
                  <a:pt x="644793" y="91955"/>
                  <a:pt x="644292" y="91655"/>
                  <a:pt x="644359" y="91589"/>
                </a:cubicBezTo>
                <a:cubicBezTo>
                  <a:pt x="644426" y="91522"/>
                  <a:pt x="644993" y="91555"/>
                  <a:pt x="646059" y="91689"/>
                </a:cubicBezTo>
                <a:cubicBezTo>
                  <a:pt x="647659" y="91955"/>
                  <a:pt x="648960" y="92289"/>
                  <a:pt x="649960" y="92689"/>
                </a:cubicBezTo>
                <a:cubicBezTo>
                  <a:pt x="650960" y="93089"/>
                  <a:pt x="652427" y="92489"/>
                  <a:pt x="654360" y="90888"/>
                </a:cubicBezTo>
                <a:cubicBezTo>
                  <a:pt x="656294" y="89288"/>
                  <a:pt x="657994" y="88655"/>
                  <a:pt x="659461" y="88988"/>
                </a:cubicBezTo>
                <a:cubicBezTo>
                  <a:pt x="660928" y="89322"/>
                  <a:pt x="661695" y="88788"/>
                  <a:pt x="661761" y="87388"/>
                </a:cubicBezTo>
                <a:cubicBezTo>
                  <a:pt x="661828" y="85988"/>
                  <a:pt x="662061" y="84588"/>
                  <a:pt x="662461" y="83187"/>
                </a:cubicBezTo>
                <a:cubicBezTo>
                  <a:pt x="662861" y="81787"/>
                  <a:pt x="662695" y="81087"/>
                  <a:pt x="661961" y="81087"/>
                </a:cubicBezTo>
                <a:cubicBezTo>
                  <a:pt x="661228" y="81087"/>
                  <a:pt x="661261" y="80620"/>
                  <a:pt x="662061" y="79687"/>
                </a:cubicBezTo>
                <a:cubicBezTo>
                  <a:pt x="662461" y="79154"/>
                  <a:pt x="662628" y="78787"/>
                  <a:pt x="662561" y="78587"/>
                </a:cubicBezTo>
                <a:cubicBezTo>
                  <a:pt x="662495" y="78387"/>
                  <a:pt x="662128" y="78287"/>
                  <a:pt x="661461" y="78287"/>
                </a:cubicBezTo>
                <a:close/>
                <a:moveTo>
                  <a:pt x="276913" y="77087"/>
                </a:moveTo>
                <a:cubicBezTo>
                  <a:pt x="276313" y="77087"/>
                  <a:pt x="276013" y="77553"/>
                  <a:pt x="276013" y="78487"/>
                </a:cubicBezTo>
                <a:cubicBezTo>
                  <a:pt x="276013" y="79420"/>
                  <a:pt x="276313" y="79687"/>
                  <a:pt x="276913" y="79287"/>
                </a:cubicBezTo>
                <a:cubicBezTo>
                  <a:pt x="277513" y="78887"/>
                  <a:pt x="277813" y="78420"/>
                  <a:pt x="277813" y="77887"/>
                </a:cubicBezTo>
                <a:cubicBezTo>
                  <a:pt x="277813" y="77353"/>
                  <a:pt x="277513" y="77087"/>
                  <a:pt x="276913" y="77087"/>
                </a:cubicBezTo>
                <a:close/>
                <a:moveTo>
                  <a:pt x="1708592" y="73086"/>
                </a:moveTo>
                <a:cubicBezTo>
                  <a:pt x="1709259" y="73086"/>
                  <a:pt x="1709592" y="73653"/>
                  <a:pt x="1709592" y="74786"/>
                </a:cubicBezTo>
                <a:cubicBezTo>
                  <a:pt x="1709592" y="75920"/>
                  <a:pt x="1709926" y="76087"/>
                  <a:pt x="1710592" y="75286"/>
                </a:cubicBezTo>
                <a:cubicBezTo>
                  <a:pt x="1711259" y="74753"/>
                  <a:pt x="1712193" y="74620"/>
                  <a:pt x="1713393" y="74886"/>
                </a:cubicBezTo>
                <a:cubicBezTo>
                  <a:pt x="1714593" y="75153"/>
                  <a:pt x="1717060" y="76153"/>
                  <a:pt x="1720794" y="77887"/>
                </a:cubicBezTo>
                <a:cubicBezTo>
                  <a:pt x="1723461" y="79087"/>
                  <a:pt x="1726528" y="80420"/>
                  <a:pt x="1729995" y="81887"/>
                </a:cubicBezTo>
                <a:cubicBezTo>
                  <a:pt x="1733062" y="83221"/>
                  <a:pt x="1735196" y="84421"/>
                  <a:pt x="1736396" y="85488"/>
                </a:cubicBezTo>
                <a:cubicBezTo>
                  <a:pt x="1737596" y="86555"/>
                  <a:pt x="1738662" y="88155"/>
                  <a:pt x="1739596" y="90288"/>
                </a:cubicBezTo>
                <a:cubicBezTo>
                  <a:pt x="1740396" y="92422"/>
                  <a:pt x="1741063" y="93489"/>
                  <a:pt x="1741596" y="93489"/>
                </a:cubicBezTo>
                <a:cubicBezTo>
                  <a:pt x="1742130" y="93489"/>
                  <a:pt x="1742396" y="94889"/>
                  <a:pt x="1742396" y="97689"/>
                </a:cubicBezTo>
                <a:lnTo>
                  <a:pt x="1742396" y="101890"/>
                </a:lnTo>
                <a:lnTo>
                  <a:pt x="1737796" y="101690"/>
                </a:lnTo>
                <a:cubicBezTo>
                  <a:pt x="1734862" y="101690"/>
                  <a:pt x="1732595" y="101223"/>
                  <a:pt x="1730995" y="100290"/>
                </a:cubicBezTo>
                <a:cubicBezTo>
                  <a:pt x="1728861" y="99089"/>
                  <a:pt x="1720127" y="98689"/>
                  <a:pt x="1704792" y="99089"/>
                </a:cubicBezTo>
                <a:cubicBezTo>
                  <a:pt x="1699858" y="99223"/>
                  <a:pt x="1695957" y="99256"/>
                  <a:pt x="1693090" y="99189"/>
                </a:cubicBezTo>
                <a:cubicBezTo>
                  <a:pt x="1690223" y="99123"/>
                  <a:pt x="1688123" y="99223"/>
                  <a:pt x="1686789" y="99489"/>
                </a:cubicBezTo>
                <a:cubicBezTo>
                  <a:pt x="1684523" y="100023"/>
                  <a:pt x="1679789" y="100756"/>
                  <a:pt x="1672588" y="101690"/>
                </a:cubicBezTo>
                <a:cubicBezTo>
                  <a:pt x="1670987" y="101956"/>
                  <a:pt x="1668121" y="102590"/>
                  <a:pt x="1663987" y="103590"/>
                </a:cubicBezTo>
                <a:cubicBezTo>
                  <a:pt x="1659853" y="104590"/>
                  <a:pt x="1657519" y="104923"/>
                  <a:pt x="1656986" y="104590"/>
                </a:cubicBezTo>
                <a:cubicBezTo>
                  <a:pt x="1656452" y="104257"/>
                  <a:pt x="1652318" y="105090"/>
                  <a:pt x="1644584" y="107090"/>
                </a:cubicBezTo>
                <a:cubicBezTo>
                  <a:pt x="1636850" y="109091"/>
                  <a:pt x="1632449" y="110491"/>
                  <a:pt x="1631383" y="111291"/>
                </a:cubicBezTo>
                <a:cubicBezTo>
                  <a:pt x="1630716" y="111691"/>
                  <a:pt x="1628282" y="112558"/>
                  <a:pt x="1624082" y="113891"/>
                </a:cubicBezTo>
                <a:cubicBezTo>
                  <a:pt x="1619881" y="115225"/>
                  <a:pt x="1617114" y="116225"/>
                  <a:pt x="1615781" y="116892"/>
                </a:cubicBezTo>
                <a:cubicBezTo>
                  <a:pt x="1613914" y="117692"/>
                  <a:pt x="1611113" y="118692"/>
                  <a:pt x="1607380" y="119892"/>
                </a:cubicBezTo>
                <a:cubicBezTo>
                  <a:pt x="1603646" y="121092"/>
                  <a:pt x="1601379" y="121692"/>
                  <a:pt x="1600579" y="121692"/>
                </a:cubicBezTo>
                <a:cubicBezTo>
                  <a:pt x="1599379" y="121692"/>
                  <a:pt x="1597612" y="122792"/>
                  <a:pt x="1595278" y="124993"/>
                </a:cubicBezTo>
                <a:cubicBezTo>
                  <a:pt x="1592944" y="127193"/>
                  <a:pt x="1590777" y="128826"/>
                  <a:pt x="1588777" y="129893"/>
                </a:cubicBezTo>
                <a:cubicBezTo>
                  <a:pt x="1585443" y="131627"/>
                  <a:pt x="1582376" y="133494"/>
                  <a:pt x="1579576" y="135494"/>
                </a:cubicBezTo>
                <a:cubicBezTo>
                  <a:pt x="1577709" y="136827"/>
                  <a:pt x="1576009" y="137328"/>
                  <a:pt x="1574475" y="136994"/>
                </a:cubicBezTo>
                <a:cubicBezTo>
                  <a:pt x="1572942" y="136661"/>
                  <a:pt x="1570975" y="135294"/>
                  <a:pt x="1568575" y="132894"/>
                </a:cubicBezTo>
                <a:cubicBezTo>
                  <a:pt x="1565774" y="130093"/>
                  <a:pt x="1564041" y="128226"/>
                  <a:pt x="1563374" y="127293"/>
                </a:cubicBezTo>
                <a:cubicBezTo>
                  <a:pt x="1562441" y="126093"/>
                  <a:pt x="1561574" y="123993"/>
                  <a:pt x="1560774" y="120992"/>
                </a:cubicBezTo>
                <a:cubicBezTo>
                  <a:pt x="1559974" y="117992"/>
                  <a:pt x="1559640" y="115558"/>
                  <a:pt x="1559774" y="113691"/>
                </a:cubicBezTo>
                <a:cubicBezTo>
                  <a:pt x="1559907" y="111291"/>
                  <a:pt x="1559674" y="109891"/>
                  <a:pt x="1559073" y="109491"/>
                </a:cubicBezTo>
                <a:cubicBezTo>
                  <a:pt x="1558473" y="109091"/>
                  <a:pt x="1558340" y="108424"/>
                  <a:pt x="1558673" y="107490"/>
                </a:cubicBezTo>
                <a:cubicBezTo>
                  <a:pt x="1559007" y="106557"/>
                  <a:pt x="1558840" y="106090"/>
                  <a:pt x="1558173" y="106090"/>
                </a:cubicBezTo>
                <a:cubicBezTo>
                  <a:pt x="1557507" y="106090"/>
                  <a:pt x="1557173" y="105290"/>
                  <a:pt x="1557173" y="103690"/>
                </a:cubicBezTo>
                <a:cubicBezTo>
                  <a:pt x="1557173" y="102357"/>
                  <a:pt x="1558773" y="99690"/>
                  <a:pt x="1561974" y="95689"/>
                </a:cubicBezTo>
                <a:cubicBezTo>
                  <a:pt x="1565174" y="91689"/>
                  <a:pt x="1567308" y="89688"/>
                  <a:pt x="1568375" y="89688"/>
                </a:cubicBezTo>
                <a:cubicBezTo>
                  <a:pt x="1569175" y="89688"/>
                  <a:pt x="1569642" y="90122"/>
                  <a:pt x="1569775" y="90988"/>
                </a:cubicBezTo>
                <a:cubicBezTo>
                  <a:pt x="1569908" y="91855"/>
                  <a:pt x="1569575" y="92422"/>
                  <a:pt x="1568775" y="92689"/>
                </a:cubicBezTo>
                <a:cubicBezTo>
                  <a:pt x="1568108" y="92955"/>
                  <a:pt x="1568108" y="93989"/>
                  <a:pt x="1568775" y="95789"/>
                </a:cubicBezTo>
                <a:cubicBezTo>
                  <a:pt x="1569441" y="97589"/>
                  <a:pt x="1569775" y="99223"/>
                  <a:pt x="1569775" y="100690"/>
                </a:cubicBezTo>
                <a:cubicBezTo>
                  <a:pt x="1569775" y="101756"/>
                  <a:pt x="1569975" y="102357"/>
                  <a:pt x="1570375" y="102490"/>
                </a:cubicBezTo>
                <a:cubicBezTo>
                  <a:pt x="1570775" y="102623"/>
                  <a:pt x="1571908" y="102557"/>
                  <a:pt x="1573775" y="102290"/>
                </a:cubicBezTo>
                <a:cubicBezTo>
                  <a:pt x="1576576" y="101756"/>
                  <a:pt x="1581710" y="100156"/>
                  <a:pt x="1589177" y="97489"/>
                </a:cubicBezTo>
                <a:cubicBezTo>
                  <a:pt x="1596645" y="94822"/>
                  <a:pt x="1601345" y="93289"/>
                  <a:pt x="1603279" y="92889"/>
                </a:cubicBezTo>
                <a:cubicBezTo>
                  <a:pt x="1605213" y="92489"/>
                  <a:pt x="1606546" y="91989"/>
                  <a:pt x="1607280" y="91388"/>
                </a:cubicBezTo>
                <a:cubicBezTo>
                  <a:pt x="1608013" y="90788"/>
                  <a:pt x="1610913" y="89822"/>
                  <a:pt x="1615981" y="88488"/>
                </a:cubicBezTo>
                <a:cubicBezTo>
                  <a:pt x="1621981" y="87021"/>
                  <a:pt x="1627115" y="85821"/>
                  <a:pt x="1631383" y="84888"/>
                </a:cubicBezTo>
                <a:cubicBezTo>
                  <a:pt x="1635250" y="83954"/>
                  <a:pt x="1637517" y="83321"/>
                  <a:pt x="1638183" y="82987"/>
                </a:cubicBezTo>
                <a:cubicBezTo>
                  <a:pt x="1638850" y="82654"/>
                  <a:pt x="1639617" y="82421"/>
                  <a:pt x="1640484" y="82287"/>
                </a:cubicBezTo>
                <a:cubicBezTo>
                  <a:pt x="1641350" y="82154"/>
                  <a:pt x="1642317" y="81854"/>
                  <a:pt x="1643384" y="81387"/>
                </a:cubicBezTo>
                <a:cubicBezTo>
                  <a:pt x="1644451" y="80921"/>
                  <a:pt x="1647251" y="80620"/>
                  <a:pt x="1651785" y="80487"/>
                </a:cubicBezTo>
                <a:cubicBezTo>
                  <a:pt x="1661920" y="79954"/>
                  <a:pt x="1667454" y="79087"/>
                  <a:pt x="1668387" y="77887"/>
                </a:cubicBezTo>
                <a:cubicBezTo>
                  <a:pt x="1667987" y="77487"/>
                  <a:pt x="1668321" y="77153"/>
                  <a:pt x="1669387" y="76887"/>
                </a:cubicBezTo>
                <a:cubicBezTo>
                  <a:pt x="1670854" y="76487"/>
                  <a:pt x="1672121" y="76587"/>
                  <a:pt x="1673188" y="77187"/>
                </a:cubicBezTo>
                <a:cubicBezTo>
                  <a:pt x="1674254" y="77787"/>
                  <a:pt x="1675588" y="77753"/>
                  <a:pt x="1677188" y="77087"/>
                </a:cubicBezTo>
                <a:cubicBezTo>
                  <a:pt x="1677588" y="76953"/>
                  <a:pt x="1677955" y="76820"/>
                  <a:pt x="1678288" y="76687"/>
                </a:cubicBezTo>
                <a:cubicBezTo>
                  <a:pt x="1678622" y="76553"/>
                  <a:pt x="1678889" y="76487"/>
                  <a:pt x="1679089" y="76487"/>
                </a:cubicBezTo>
                <a:cubicBezTo>
                  <a:pt x="1679288" y="76487"/>
                  <a:pt x="1679388" y="76553"/>
                  <a:pt x="1679388" y="76687"/>
                </a:cubicBezTo>
                <a:cubicBezTo>
                  <a:pt x="1679388" y="77087"/>
                  <a:pt x="1680355" y="77287"/>
                  <a:pt x="1682289" y="77287"/>
                </a:cubicBezTo>
                <a:cubicBezTo>
                  <a:pt x="1684222" y="77287"/>
                  <a:pt x="1686856" y="77187"/>
                  <a:pt x="1690190" y="76987"/>
                </a:cubicBezTo>
                <a:cubicBezTo>
                  <a:pt x="1693524" y="76787"/>
                  <a:pt x="1697057" y="76487"/>
                  <a:pt x="1700791" y="76087"/>
                </a:cubicBezTo>
                <a:cubicBezTo>
                  <a:pt x="1703325" y="75953"/>
                  <a:pt x="1705158" y="75720"/>
                  <a:pt x="1706292" y="75386"/>
                </a:cubicBezTo>
                <a:cubicBezTo>
                  <a:pt x="1707425" y="75053"/>
                  <a:pt x="1707925" y="74686"/>
                  <a:pt x="1707792" y="74286"/>
                </a:cubicBezTo>
                <a:cubicBezTo>
                  <a:pt x="1707659" y="73486"/>
                  <a:pt x="1707925" y="73086"/>
                  <a:pt x="1708592" y="73086"/>
                </a:cubicBezTo>
                <a:close/>
                <a:moveTo>
                  <a:pt x="276913" y="70886"/>
                </a:moveTo>
                <a:cubicBezTo>
                  <a:pt x="276313" y="70886"/>
                  <a:pt x="276013" y="71186"/>
                  <a:pt x="276013" y="71786"/>
                </a:cubicBezTo>
                <a:cubicBezTo>
                  <a:pt x="276013" y="72386"/>
                  <a:pt x="276313" y="72686"/>
                  <a:pt x="276913" y="72686"/>
                </a:cubicBezTo>
                <a:cubicBezTo>
                  <a:pt x="277513" y="72686"/>
                  <a:pt x="277813" y="72386"/>
                  <a:pt x="277813" y="71786"/>
                </a:cubicBezTo>
                <a:cubicBezTo>
                  <a:pt x="277813" y="71186"/>
                  <a:pt x="277513" y="70886"/>
                  <a:pt x="276913" y="70886"/>
                </a:cubicBezTo>
                <a:close/>
                <a:moveTo>
                  <a:pt x="1076913" y="68686"/>
                </a:moveTo>
                <a:cubicBezTo>
                  <a:pt x="1078113" y="68419"/>
                  <a:pt x="1079380" y="68686"/>
                  <a:pt x="1080714" y="69486"/>
                </a:cubicBezTo>
                <a:cubicBezTo>
                  <a:pt x="1081780" y="70152"/>
                  <a:pt x="1083081" y="72386"/>
                  <a:pt x="1084614" y="76187"/>
                </a:cubicBezTo>
                <a:cubicBezTo>
                  <a:pt x="1086148" y="79987"/>
                  <a:pt x="1086914" y="82954"/>
                  <a:pt x="1086914" y="85088"/>
                </a:cubicBezTo>
                <a:cubicBezTo>
                  <a:pt x="1086914" y="87221"/>
                  <a:pt x="1087381" y="88455"/>
                  <a:pt x="1088314" y="88788"/>
                </a:cubicBezTo>
                <a:cubicBezTo>
                  <a:pt x="1089248" y="89122"/>
                  <a:pt x="1092715" y="87888"/>
                  <a:pt x="1098716" y="85088"/>
                </a:cubicBezTo>
                <a:cubicBezTo>
                  <a:pt x="1109517" y="79887"/>
                  <a:pt x="1117685" y="76687"/>
                  <a:pt x="1123219" y="75486"/>
                </a:cubicBezTo>
                <a:cubicBezTo>
                  <a:pt x="1128753" y="74286"/>
                  <a:pt x="1133387" y="74620"/>
                  <a:pt x="1137121" y="76487"/>
                </a:cubicBezTo>
                <a:cubicBezTo>
                  <a:pt x="1139788" y="77953"/>
                  <a:pt x="1141588" y="79354"/>
                  <a:pt x="1142521" y="80687"/>
                </a:cubicBezTo>
                <a:cubicBezTo>
                  <a:pt x="1143455" y="82021"/>
                  <a:pt x="1143955" y="83954"/>
                  <a:pt x="1144021" y="86488"/>
                </a:cubicBezTo>
                <a:cubicBezTo>
                  <a:pt x="1144088" y="89022"/>
                  <a:pt x="1143655" y="91355"/>
                  <a:pt x="1142721" y="93489"/>
                </a:cubicBezTo>
                <a:cubicBezTo>
                  <a:pt x="1142055" y="95089"/>
                  <a:pt x="1140188" y="97689"/>
                  <a:pt x="1137121" y="101290"/>
                </a:cubicBezTo>
                <a:cubicBezTo>
                  <a:pt x="1134054" y="104890"/>
                  <a:pt x="1132120" y="106690"/>
                  <a:pt x="1131320" y="106690"/>
                </a:cubicBezTo>
                <a:cubicBezTo>
                  <a:pt x="1130520" y="106690"/>
                  <a:pt x="1126453" y="109291"/>
                  <a:pt x="1119118" y="114491"/>
                </a:cubicBezTo>
                <a:cubicBezTo>
                  <a:pt x="1116318" y="116358"/>
                  <a:pt x="1114584" y="117292"/>
                  <a:pt x="1113918" y="117292"/>
                </a:cubicBezTo>
                <a:cubicBezTo>
                  <a:pt x="1112451" y="117292"/>
                  <a:pt x="1112384" y="118025"/>
                  <a:pt x="1113718" y="119492"/>
                </a:cubicBezTo>
                <a:cubicBezTo>
                  <a:pt x="1114518" y="120425"/>
                  <a:pt x="1115518" y="121159"/>
                  <a:pt x="1116718" y="121692"/>
                </a:cubicBezTo>
                <a:cubicBezTo>
                  <a:pt x="1119252" y="122892"/>
                  <a:pt x="1121052" y="124359"/>
                  <a:pt x="1122119" y="126093"/>
                </a:cubicBezTo>
                <a:cubicBezTo>
                  <a:pt x="1122919" y="127426"/>
                  <a:pt x="1123286" y="128226"/>
                  <a:pt x="1123219" y="128493"/>
                </a:cubicBezTo>
                <a:cubicBezTo>
                  <a:pt x="1123152" y="128760"/>
                  <a:pt x="1122452" y="129027"/>
                  <a:pt x="1121119" y="129293"/>
                </a:cubicBezTo>
                <a:cubicBezTo>
                  <a:pt x="1113918" y="130760"/>
                  <a:pt x="1108050" y="131560"/>
                  <a:pt x="1103516" y="131694"/>
                </a:cubicBezTo>
                <a:cubicBezTo>
                  <a:pt x="1101383" y="131827"/>
                  <a:pt x="1099749" y="132194"/>
                  <a:pt x="1098616" y="132794"/>
                </a:cubicBezTo>
                <a:cubicBezTo>
                  <a:pt x="1097482" y="133394"/>
                  <a:pt x="1095049" y="133894"/>
                  <a:pt x="1091315" y="134294"/>
                </a:cubicBezTo>
                <a:cubicBezTo>
                  <a:pt x="1088781" y="134561"/>
                  <a:pt x="1087014" y="134627"/>
                  <a:pt x="1086014" y="134494"/>
                </a:cubicBezTo>
                <a:cubicBezTo>
                  <a:pt x="1085014" y="134361"/>
                  <a:pt x="1083981" y="133827"/>
                  <a:pt x="1082914" y="132894"/>
                </a:cubicBezTo>
                <a:cubicBezTo>
                  <a:pt x="1081047" y="131560"/>
                  <a:pt x="1080113" y="130493"/>
                  <a:pt x="1080113" y="129693"/>
                </a:cubicBezTo>
                <a:cubicBezTo>
                  <a:pt x="1080113" y="128893"/>
                  <a:pt x="1079780" y="128126"/>
                  <a:pt x="1079113" y="127393"/>
                </a:cubicBezTo>
                <a:cubicBezTo>
                  <a:pt x="1078447" y="126660"/>
                  <a:pt x="1077180" y="123659"/>
                  <a:pt x="1075313" y="118392"/>
                </a:cubicBezTo>
                <a:cubicBezTo>
                  <a:pt x="1073446" y="113125"/>
                  <a:pt x="1071979" y="109691"/>
                  <a:pt x="1070912" y="108091"/>
                </a:cubicBezTo>
                <a:cubicBezTo>
                  <a:pt x="1070246" y="107024"/>
                  <a:pt x="1069912" y="106124"/>
                  <a:pt x="1069912" y="105390"/>
                </a:cubicBezTo>
                <a:cubicBezTo>
                  <a:pt x="1069912" y="104657"/>
                  <a:pt x="1070246" y="103157"/>
                  <a:pt x="1070912" y="100890"/>
                </a:cubicBezTo>
                <a:cubicBezTo>
                  <a:pt x="1071846" y="97689"/>
                  <a:pt x="1072646" y="92289"/>
                  <a:pt x="1073313" y="84688"/>
                </a:cubicBezTo>
                <a:cubicBezTo>
                  <a:pt x="1074113" y="77220"/>
                  <a:pt x="1074679" y="72719"/>
                  <a:pt x="1075013" y="71186"/>
                </a:cubicBezTo>
                <a:cubicBezTo>
                  <a:pt x="1075346" y="69652"/>
                  <a:pt x="1075980" y="68819"/>
                  <a:pt x="1076913" y="68686"/>
                </a:cubicBezTo>
                <a:close/>
                <a:moveTo>
                  <a:pt x="662061" y="57884"/>
                </a:moveTo>
                <a:cubicBezTo>
                  <a:pt x="659528" y="58151"/>
                  <a:pt x="657927" y="58751"/>
                  <a:pt x="657261" y="59685"/>
                </a:cubicBezTo>
                <a:cubicBezTo>
                  <a:pt x="656994" y="60085"/>
                  <a:pt x="653627" y="61451"/>
                  <a:pt x="647159" y="63785"/>
                </a:cubicBezTo>
                <a:cubicBezTo>
                  <a:pt x="640692" y="66119"/>
                  <a:pt x="636525" y="67419"/>
                  <a:pt x="634658" y="67686"/>
                </a:cubicBezTo>
                <a:cubicBezTo>
                  <a:pt x="633458" y="67952"/>
                  <a:pt x="632724" y="68319"/>
                  <a:pt x="632458" y="68786"/>
                </a:cubicBezTo>
                <a:cubicBezTo>
                  <a:pt x="632191" y="69252"/>
                  <a:pt x="632058" y="70419"/>
                  <a:pt x="632058" y="72286"/>
                </a:cubicBezTo>
                <a:cubicBezTo>
                  <a:pt x="632058" y="75220"/>
                  <a:pt x="632291" y="77087"/>
                  <a:pt x="632758" y="77887"/>
                </a:cubicBezTo>
                <a:cubicBezTo>
                  <a:pt x="633224" y="78687"/>
                  <a:pt x="634191" y="78820"/>
                  <a:pt x="635658" y="78287"/>
                </a:cubicBezTo>
                <a:cubicBezTo>
                  <a:pt x="637258" y="77753"/>
                  <a:pt x="640459" y="76420"/>
                  <a:pt x="645259" y="74286"/>
                </a:cubicBezTo>
                <a:cubicBezTo>
                  <a:pt x="650060" y="72153"/>
                  <a:pt x="654327" y="70486"/>
                  <a:pt x="658061" y="69286"/>
                </a:cubicBezTo>
                <a:lnTo>
                  <a:pt x="663862" y="67686"/>
                </a:lnTo>
                <a:lnTo>
                  <a:pt x="663862" y="62685"/>
                </a:lnTo>
                <a:cubicBezTo>
                  <a:pt x="663862" y="60685"/>
                  <a:pt x="663762" y="59384"/>
                  <a:pt x="663561" y="58784"/>
                </a:cubicBezTo>
                <a:cubicBezTo>
                  <a:pt x="663361" y="58184"/>
                  <a:pt x="662861" y="57884"/>
                  <a:pt x="662061" y="57884"/>
                </a:cubicBezTo>
                <a:close/>
                <a:moveTo>
                  <a:pt x="663862" y="33281"/>
                </a:moveTo>
                <a:lnTo>
                  <a:pt x="661261" y="33481"/>
                </a:lnTo>
                <a:cubicBezTo>
                  <a:pt x="659661" y="33481"/>
                  <a:pt x="658194" y="33748"/>
                  <a:pt x="656861" y="34281"/>
                </a:cubicBezTo>
                <a:cubicBezTo>
                  <a:pt x="655527" y="34815"/>
                  <a:pt x="653994" y="35482"/>
                  <a:pt x="652260" y="36282"/>
                </a:cubicBezTo>
                <a:cubicBezTo>
                  <a:pt x="650393" y="37082"/>
                  <a:pt x="649260" y="37448"/>
                  <a:pt x="648860" y="37382"/>
                </a:cubicBezTo>
                <a:cubicBezTo>
                  <a:pt x="648460" y="37315"/>
                  <a:pt x="646593" y="38148"/>
                  <a:pt x="643259" y="39882"/>
                </a:cubicBezTo>
                <a:cubicBezTo>
                  <a:pt x="641259" y="40949"/>
                  <a:pt x="639858" y="41882"/>
                  <a:pt x="639058" y="42682"/>
                </a:cubicBezTo>
                <a:cubicBezTo>
                  <a:pt x="638258" y="43482"/>
                  <a:pt x="637592" y="44616"/>
                  <a:pt x="637058" y="46083"/>
                </a:cubicBezTo>
                <a:cubicBezTo>
                  <a:pt x="636391" y="48350"/>
                  <a:pt x="635725" y="51383"/>
                  <a:pt x="635058" y="55184"/>
                </a:cubicBezTo>
                <a:cubicBezTo>
                  <a:pt x="634391" y="58984"/>
                  <a:pt x="634191" y="61018"/>
                  <a:pt x="634458" y="61285"/>
                </a:cubicBezTo>
                <a:cubicBezTo>
                  <a:pt x="634724" y="61551"/>
                  <a:pt x="635991" y="61018"/>
                  <a:pt x="638258" y="59685"/>
                </a:cubicBezTo>
                <a:cubicBezTo>
                  <a:pt x="641459" y="58084"/>
                  <a:pt x="646026" y="56417"/>
                  <a:pt x="651960" y="54684"/>
                </a:cubicBezTo>
                <a:cubicBezTo>
                  <a:pt x="657894" y="52950"/>
                  <a:pt x="661394" y="52284"/>
                  <a:pt x="662461" y="52684"/>
                </a:cubicBezTo>
                <a:cubicBezTo>
                  <a:pt x="662728" y="52817"/>
                  <a:pt x="662995" y="52417"/>
                  <a:pt x="663261" y="51483"/>
                </a:cubicBezTo>
                <a:cubicBezTo>
                  <a:pt x="663528" y="50283"/>
                  <a:pt x="663661" y="47550"/>
                  <a:pt x="663661" y="43282"/>
                </a:cubicBezTo>
                <a:close/>
                <a:moveTo>
                  <a:pt x="317018" y="32881"/>
                </a:moveTo>
                <a:cubicBezTo>
                  <a:pt x="315951" y="32881"/>
                  <a:pt x="314951" y="33148"/>
                  <a:pt x="314018" y="33681"/>
                </a:cubicBezTo>
                <a:cubicBezTo>
                  <a:pt x="313084" y="34215"/>
                  <a:pt x="311484" y="34648"/>
                  <a:pt x="309217" y="34981"/>
                </a:cubicBezTo>
                <a:cubicBezTo>
                  <a:pt x="306950" y="35315"/>
                  <a:pt x="305583" y="35882"/>
                  <a:pt x="305117" y="36682"/>
                </a:cubicBezTo>
                <a:cubicBezTo>
                  <a:pt x="304650" y="37482"/>
                  <a:pt x="303616" y="38082"/>
                  <a:pt x="302016" y="38482"/>
                </a:cubicBezTo>
                <a:cubicBezTo>
                  <a:pt x="300549" y="38882"/>
                  <a:pt x="297482" y="40615"/>
                  <a:pt x="292815" y="43683"/>
                </a:cubicBezTo>
                <a:cubicBezTo>
                  <a:pt x="288148" y="46750"/>
                  <a:pt x="285814" y="48616"/>
                  <a:pt x="285814" y="49283"/>
                </a:cubicBezTo>
                <a:cubicBezTo>
                  <a:pt x="285681" y="49817"/>
                  <a:pt x="284547" y="50950"/>
                  <a:pt x="282414" y="52684"/>
                </a:cubicBezTo>
                <a:cubicBezTo>
                  <a:pt x="278147" y="56017"/>
                  <a:pt x="276013" y="59284"/>
                  <a:pt x="276013" y="62485"/>
                </a:cubicBezTo>
                <a:cubicBezTo>
                  <a:pt x="276013" y="64085"/>
                  <a:pt x="276346" y="64818"/>
                  <a:pt x="277013" y="64685"/>
                </a:cubicBezTo>
                <a:cubicBezTo>
                  <a:pt x="277413" y="64552"/>
                  <a:pt x="277813" y="63818"/>
                  <a:pt x="278213" y="62485"/>
                </a:cubicBezTo>
                <a:cubicBezTo>
                  <a:pt x="278613" y="61018"/>
                  <a:pt x="279213" y="60285"/>
                  <a:pt x="280014" y="60285"/>
                </a:cubicBezTo>
                <a:cubicBezTo>
                  <a:pt x="281214" y="60285"/>
                  <a:pt x="284281" y="58684"/>
                  <a:pt x="289215" y="55484"/>
                </a:cubicBezTo>
                <a:cubicBezTo>
                  <a:pt x="291882" y="53617"/>
                  <a:pt x="294082" y="52284"/>
                  <a:pt x="295815" y="51483"/>
                </a:cubicBezTo>
                <a:cubicBezTo>
                  <a:pt x="297549" y="50683"/>
                  <a:pt x="300883" y="48283"/>
                  <a:pt x="305817" y="44283"/>
                </a:cubicBezTo>
                <a:cubicBezTo>
                  <a:pt x="310751" y="40282"/>
                  <a:pt x="313818" y="37982"/>
                  <a:pt x="315018" y="37382"/>
                </a:cubicBezTo>
                <a:cubicBezTo>
                  <a:pt x="316218" y="36782"/>
                  <a:pt x="317085" y="35882"/>
                  <a:pt x="317618" y="34681"/>
                </a:cubicBezTo>
                <a:cubicBezTo>
                  <a:pt x="318018" y="33881"/>
                  <a:pt x="318185" y="33381"/>
                  <a:pt x="318118" y="33181"/>
                </a:cubicBezTo>
                <a:cubicBezTo>
                  <a:pt x="318052" y="32981"/>
                  <a:pt x="317685" y="32881"/>
                  <a:pt x="317018" y="32881"/>
                </a:cubicBezTo>
                <a:close/>
                <a:moveTo>
                  <a:pt x="460836" y="26880"/>
                </a:moveTo>
                <a:lnTo>
                  <a:pt x="458436" y="27080"/>
                </a:lnTo>
                <a:cubicBezTo>
                  <a:pt x="456836" y="27080"/>
                  <a:pt x="454902" y="27681"/>
                  <a:pt x="452635" y="28881"/>
                </a:cubicBezTo>
                <a:cubicBezTo>
                  <a:pt x="450368" y="30081"/>
                  <a:pt x="448668" y="30681"/>
                  <a:pt x="447534" y="30681"/>
                </a:cubicBezTo>
                <a:cubicBezTo>
                  <a:pt x="446401" y="30681"/>
                  <a:pt x="445634" y="31014"/>
                  <a:pt x="445234" y="31681"/>
                </a:cubicBezTo>
                <a:cubicBezTo>
                  <a:pt x="444834" y="32348"/>
                  <a:pt x="443701" y="32681"/>
                  <a:pt x="441834" y="32681"/>
                </a:cubicBezTo>
                <a:cubicBezTo>
                  <a:pt x="439967" y="32681"/>
                  <a:pt x="438833" y="33015"/>
                  <a:pt x="438433" y="33681"/>
                </a:cubicBezTo>
                <a:cubicBezTo>
                  <a:pt x="438033" y="34348"/>
                  <a:pt x="437133" y="34681"/>
                  <a:pt x="435733" y="34681"/>
                </a:cubicBezTo>
                <a:cubicBezTo>
                  <a:pt x="434333" y="34681"/>
                  <a:pt x="433166" y="34948"/>
                  <a:pt x="432233" y="35482"/>
                </a:cubicBezTo>
                <a:cubicBezTo>
                  <a:pt x="431432" y="36015"/>
                  <a:pt x="432099" y="36215"/>
                  <a:pt x="434233" y="36082"/>
                </a:cubicBezTo>
                <a:cubicBezTo>
                  <a:pt x="434766" y="36082"/>
                  <a:pt x="435366" y="36015"/>
                  <a:pt x="436033" y="35882"/>
                </a:cubicBezTo>
                <a:cubicBezTo>
                  <a:pt x="439633" y="35482"/>
                  <a:pt x="441600" y="35081"/>
                  <a:pt x="441934" y="34681"/>
                </a:cubicBezTo>
                <a:cubicBezTo>
                  <a:pt x="442267" y="34281"/>
                  <a:pt x="444701" y="33315"/>
                  <a:pt x="449235" y="31781"/>
                </a:cubicBezTo>
                <a:cubicBezTo>
                  <a:pt x="453769" y="30248"/>
                  <a:pt x="456836" y="29081"/>
                  <a:pt x="458436" y="28281"/>
                </a:cubicBezTo>
                <a:close/>
                <a:moveTo>
                  <a:pt x="302216" y="25680"/>
                </a:moveTo>
                <a:cubicBezTo>
                  <a:pt x="301950" y="25680"/>
                  <a:pt x="301650" y="25980"/>
                  <a:pt x="301316" y="26580"/>
                </a:cubicBezTo>
                <a:cubicBezTo>
                  <a:pt x="300983" y="27180"/>
                  <a:pt x="301116" y="27480"/>
                  <a:pt x="301716" y="27480"/>
                </a:cubicBezTo>
                <a:cubicBezTo>
                  <a:pt x="302316" y="27480"/>
                  <a:pt x="302616" y="27180"/>
                  <a:pt x="302616" y="26580"/>
                </a:cubicBezTo>
                <a:cubicBezTo>
                  <a:pt x="302616" y="25980"/>
                  <a:pt x="302483" y="25680"/>
                  <a:pt x="302216" y="25680"/>
                </a:cubicBezTo>
                <a:close/>
                <a:moveTo>
                  <a:pt x="219806" y="23080"/>
                </a:moveTo>
                <a:cubicBezTo>
                  <a:pt x="224740" y="22146"/>
                  <a:pt x="227540" y="22146"/>
                  <a:pt x="228207" y="23080"/>
                </a:cubicBezTo>
                <a:cubicBezTo>
                  <a:pt x="228607" y="23480"/>
                  <a:pt x="229541" y="24080"/>
                  <a:pt x="231007" y="24880"/>
                </a:cubicBezTo>
                <a:cubicBezTo>
                  <a:pt x="237141" y="28214"/>
                  <a:pt x="240842" y="30514"/>
                  <a:pt x="242109" y="31781"/>
                </a:cubicBezTo>
                <a:cubicBezTo>
                  <a:pt x="243376" y="33048"/>
                  <a:pt x="243876" y="35015"/>
                  <a:pt x="243609" y="37682"/>
                </a:cubicBezTo>
                <a:cubicBezTo>
                  <a:pt x="243342" y="39415"/>
                  <a:pt x="241909" y="42282"/>
                  <a:pt x="239308" y="46283"/>
                </a:cubicBezTo>
                <a:cubicBezTo>
                  <a:pt x="236708" y="50283"/>
                  <a:pt x="234208" y="53484"/>
                  <a:pt x="231807" y="55884"/>
                </a:cubicBezTo>
                <a:cubicBezTo>
                  <a:pt x="230607" y="57084"/>
                  <a:pt x="230007" y="58051"/>
                  <a:pt x="230007" y="58784"/>
                </a:cubicBezTo>
                <a:cubicBezTo>
                  <a:pt x="230007" y="59518"/>
                  <a:pt x="229141" y="60751"/>
                  <a:pt x="227407" y="62485"/>
                </a:cubicBezTo>
                <a:cubicBezTo>
                  <a:pt x="225673" y="64218"/>
                  <a:pt x="224807" y="65585"/>
                  <a:pt x="224807" y="66585"/>
                </a:cubicBezTo>
                <a:cubicBezTo>
                  <a:pt x="224807" y="67586"/>
                  <a:pt x="226107" y="68919"/>
                  <a:pt x="228707" y="70586"/>
                </a:cubicBezTo>
                <a:cubicBezTo>
                  <a:pt x="231307" y="72253"/>
                  <a:pt x="232808" y="73620"/>
                  <a:pt x="233208" y="74686"/>
                </a:cubicBezTo>
                <a:cubicBezTo>
                  <a:pt x="233874" y="77620"/>
                  <a:pt x="233641" y="80420"/>
                  <a:pt x="232508" y="83087"/>
                </a:cubicBezTo>
                <a:cubicBezTo>
                  <a:pt x="231374" y="85754"/>
                  <a:pt x="228607" y="89822"/>
                  <a:pt x="224207" y="95289"/>
                </a:cubicBezTo>
                <a:cubicBezTo>
                  <a:pt x="220206" y="100356"/>
                  <a:pt x="217539" y="104357"/>
                  <a:pt x="216206" y="107290"/>
                </a:cubicBezTo>
                <a:cubicBezTo>
                  <a:pt x="215939" y="107691"/>
                  <a:pt x="217539" y="109024"/>
                  <a:pt x="221006" y="111291"/>
                </a:cubicBezTo>
                <a:cubicBezTo>
                  <a:pt x="224073" y="113158"/>
                  <a:pt x="226273" y="114925"/>
                  <a:pt x="227607" y="116592"/>
                </a:cubicBezTo>
                <a:cubicBezTo>
                  <a:pt x="228940" y="118258"/>
                  <a:pt x="229941" y="120359"/>
                  <a:pt x="230607" y="122892"/>
                </a:cubicBezTo>
                <a:cubicBezTo>
                  <a:pt x="231274" y="125159"/>
                  <a:pt x="231407" y="128626"/>
                  <a:pt x="231007" y="133294"/>
                </a:cubicBezTo>
                <a:cubicBezTo>
                  <a:pt x="230607" y="137961"/>
                  <a:pt x="229874" y="142095"/>
                  <a:pt x="228807" y="145695"/>
                </a:cubicBezTo>
                <a:cubicBezTo>
                  <a:pt x="227874" y="148629"/>
                  <a:pt x="227274" y="151429"/>
                  <a:pt x="227007" y="154096"/>
                </a:cubicBezTo>
                <a:cubicBezTo>
                  <a:pt x="226874" y="156630"/>
                  <a:pt x="226273" y="160130"/>
                  <a:pt x="225207" y="164598"/>
                </a:cubicBezTo>
                <a:cubicBezTo>
                  <a:pt x="224140" y="169065"/>
                  <a:pt x="223206" y="172099"/>
                  <a:pt x="222406" y="173699"/>
                </a:cubicBezTo>
                <a:cubicBezTo>
                  <a:pt x="221606" y="175299"/>
                  <a:pt x="221206" y="176766"/>
                  <a:pt x="221206" y="178099"/>
                </a:cubicBezTo>
                <a:cubicBezTo>
                  <a:pt x="221206" y="179700"/>
                  <a:pt x="220339" y="181433"/>
                  <a:pt x="218606" y="183300"/>
                </a:cubicBezTo>
                <a:cubicBezTo>
                  <a:pt x="216872" y="185167"/>
                  <a:pt x="215005" y="186300"/>
                  <a:pt x="213005" y="186700"/>
                </a:cubicBezTo>
                <a:cubicBezTo>
                  <a:pt x="210872" y="187234"/>
                  <a:pt x="209071" y="186934"/>
                  <a:pt x="207604" y="185800"/>
                </a:cubicBezTo>
                <a:cubicBezTo>
                  <a:pt x="206138" y="184667"/>
                  <a:pt x="205137" y="184167"/>
                  <a:pt x="204604" y="184300"/>
                </a:cubicBezTo>
                <a:cubicBezTo>
                  <a:pt x="203937" y="184300"/>
                  <a:pt x="202671" y="184033"/>
                  <a:pt x="200804" y="183500"/>
                </a:cubicBezTo>
                <a:cubicBezTo>
                  <a:pt x="198937" y="182967"/>
                  <a:pt x="197937" y="182567"/>
                  <a:pt x="197803" y="182300"/>
                </a:cubicBezTo>
                <a:cubicBezTo>
                  <a:pt x="197403" y="181766"/>
                  <a:pt x="196503" y="181500"/>
                  <a:pt x="195103" y="181500"/>
                </a:cubicBezTo>
                <a:cubicBezTo>
                  <a:pt x="193703" y="181500"/>
                  <a:pt x="192036" y="180966"/>
                  <a:pt x="190102" y="179900"/>
                </a:cubicBezTo>
                <a:cubicBezTo>
                  <a:pt x="188169" y="178833"/>
                  <a:pt x="186468" y="178233"/>
                  <a:pt x="185002" y="178099"/>
                </a:cubicBezTo>
                <a:cubicBezTo>
                  <a:pt x="183535" y="177966"/>
                  <a:pt x="182568" y="177499"/>
                  <a:pt x="182101" y="176699"/>
                </a:cubicBezTo>
                <a:cubicBezTo>
                  <a:pt x="181635" y="175899"/>
                  <a:pt x="180334" y="175599"/>
                  <a:pt x="178201" y="175799"/>
                </a:cubicBezTo>
                <a:cubicBezTo>
                  <a:pt x="176067" y="175999"/>
                  <a:pt x="174634" y="175799"/>
                  <a:pt x="173900" y="175199"/>
                </a:cubicBezTo>
                <a:cubicBezTo>
                  <a:pt x="173167" y="174599"/>
                  <a:pt x="172200" y="174232"/>
                  <a:pt x="171000" y="174099"/>
                </a:cubicBezTo>
                <a:cubicBezTo>
                  <a:pt x="169800" y="173965"/>
                  <a:pt x="168966" y="173665"/>
                  <a:pt x="168500" y="173199"/>
                </a:cubicBezTo>
                <a:cubicBezTo>
                  <a:pt x="168033" y="172732"/>
                  <a:pt x="167133" y="172499"/>
                  <a:pt x="165799" y="172499"/>
                </a:cubicBezTo>
                <a:cubicBezTo>
                  <a:pt x="164466" y="172499"/>
                  <a:pt x="163266" y="171999"/>
                  <a:pt x="162199" y="170998"/>
                </a:cubicBezTo>
                <a:cubicBezTo>
                  <a:pt x="161132" y="169998"/>
                  <a:pt x="159898" y="169598"/>
                  <a:pt x="158498" y="169798"/>
                </a:cubicBezTo>
                <a:cubicBezTo>
                  <a:pt x="157098" y="169998"/>
                  <a:pt x="156165" y="169698"/>
                  <a:pt x="155698" y="168898"/>
                </a:cubicBezTo>
                <a:cubicBezTo>
                  <a:pt x="155231" y="168098"/>
                  <a:pt x="154031" y="167365"/>
                  <a:pt x="152098" y="166698"/>
                </a:cubicBezTo>
                <a:cubicBezTo>
                  <a:pt x="150164" y="166031"/>
                  <a:pt x="149097" y="165064"/>
                  <a:pt x="148897" y="163798"/>
                </a:cubicBezTo>
                <a:cubicBezTo>
                  <a:pt x="148697" y="162531"/>
                  <a:pt x="148330" y="161897"/>
                  <a:pt x="147797" y="161897"/>
                </a:cubicBezTo>
                <a:cubicBezTo>
                  <a:pt x="147264" y="161897"/>
                  <a:pt x="146997" y="161631"/>
                  <a:pt x="146997" y="161097"/>
                </a:cubicBezTo>
                <a:cubicBezTo>
                  <a:pt x="146997" y="159897"/>
                  <a:pt x="147997" y="159764"/>
                  <a:pt x="149997" y="160697"/>
                </a:cubicBezTo>
                <a:cubicBezTo>
                  <a:pt x="150797" y="160964"/>
                  <a:pt x="151464" y="161364"/>
                  <a:pt x="151998" y="161897"/>
                </a:cubicBezTo>
                <a:cubicBezTo>
                  <a:pt x="153064" y="163097"/>
                  <a:pt x="156065" y="163764"/>
                  <a:pt x="160999" y="163898"/>
                </a:cubicBezTo>
                <a:cubicBezTo>
                  <a:pt x="165933" y="164031"/>
                  <a:pt x="171000" y="163564"/>
                  <a:pt x="176201" y="162497"/>
                </a:cubicBezTo>
                <a:cubicBezTo>
                  <a:pt x="181135" y="161564"/>
                  <a:pt x="185002" y="160830"/>
                  <a:pt x="187802" y="160297"/>
                </a:cubicBezTo>
                <a:cubicBezTo>
                  <a:pt x="193136" y="159230"/>
                  <a:pt x="198603" y="157563"/>
                  <a:pt x="204204" y="155296"/>
                </a:cubicBezTo>
                <a:cubicBezTo>
                  <a:pt x="207804" y="153830"/>
                  <a:pt x="210805" y="149562"/>
                  <a:pt x="213205" y="142495"/>
                </a:cubicBezTo>
                <a:cubicBezTo>
                  <a:pt x="214539" y="138628"/>
                  <a:pt x="215472" y="136427"/>
                  <a:pt x="216006" y="135894"/>
                </a:cubicBezTo>
                <a:cubicBezTo>
                  <a:pt x="216539" y="135227"/>
                  <a:pt x="217239" y="132894"/>
                  <a:pt x="218106" y="128893"/>
                </a:cubicBezTo>
                <a:cubicBezTo>
                  <a:pt x="218973" y="124893"/>
                  <a:pt x="219406" y="122092"/>
                  <a:pt x="219406" y="120492"/>
                </a:cubicBezTo>
                <a:cubicBezTo>
                  <a:pt x="219406" y="118625"/>
                  <a:pt x="219073" y="117692"/>
                  <a:pt x="218406" y="117692"/>
                </a:cubicBezTo>
                <a:cubicBezTo>
                  <a:pt x="216806" y="117825"/>
                  <a:pt x="214672" y="118325"/>
                  <a:pt x="212005" y="119192"/>
                </a:cubicBezTo>
                <a:cubicBezTo>
                  <a:pt x="209338" y="120059"/>
                  <a:pt x="207138" y="121026"/>
                  <a:pt x="205404" y="122092"/>
                </a:cubicBezTo>
                <a:cubicBezTo>
                  <a:pt x="202737" y="123693"/>
                  <a:pt x="200470" y="124293"/>
                  <a:pt x="198603" y="123893"/>
                </a:cubicBezTo>
                <a:cubicBezTo>
                  <a:pt x="197803" y="123759"/>
                  <a:pt x="197203" y="123526"/>
                  <a:pt x="196803" y="123192"/>
                </a:cubicBezTo>
                <a:cubicBezTo>
                  <a:pt x="196403" y="122859"/>
                  <a:pt x="196203" y="122559"/>
                  <a:pt x="196203" y="122292"/>
                </a:cubicBezTo>
                <a:cubicBezTo>
                  <a:pt x="196470" y="121492"/>
                  <a:pt x="196336" y="120892"/>
                  <a:pt x="195803" y="120492"/>
                </a:cubicBezTo>
                <a:cubicBezTo>
                  <a:pt x="195270" y="120092"/>
                  <a:pt x="194503" y="118092"/>
                  <a:pt x="193503" y="114491"/>
                </a:cubicBezTo>
                <a:cubicBezTo>
                  <a:pt x="192503" y="110891"/>
                  <a:pt x="192002" y="108357"/>
                  <a:pt x="192002" y="106890"/>
                </a:cubicBezTo>
                <a:cubicBezTo>
                  <a:pt x="192002" y="105290"/>
                  <a:pt x="192669" y="104157"/>
                  <a:pt x="194003" y="103490"/>
                </a:cubicBezTo>
                <a:cubicBezTo>
                  <a:pt x="194936" y="102957"/>
                  <a:pt x="197136" y="100956"/>
                  <a:pt x="200604" y="97489"/>
                </a:cubicBezTo>
                <a:cubicBezTo>
                  <a:pt x="204071" y="94022"/>
                  <a:pt x="207271" y="90622"/>
                  <a:pt x="210205" y="87288"/>
                </a:cubicBezTo>
                <a:cubicBezTo>
                  <a:pt x="213138" y="83954"/>
                  <a:pt x="214339" y="82287"/>
                  <a:pt x="213805" y="82287"/>
                </a:cubicBezTo>
                <a:cubicBezTo>
                  <a:pt x="213138" y="82287"/>
                  <a:pt x="211505" y="82987"/>
                  <a:pt x="208905" y="84388"/>
                </a:cubicBezTo>
                <a:cubicBezTo>
                  <a:pt x="206304" y="85788"/>
                  <a:pt x="204937" y="86755"/>
                  <a:pt x="204804" y="87288"/>
                </a:cubicBezTo>
                <a:cubicBezTo>
                  <a:pt x="204404" y="88088"/>
                  <a:pt x="203937" y="88488"/>
                  <a:pt x="203404" y="88488"/>
                </a:cubicBezTo>
                <a:cubicBezTo>
                  <a:pt x="202604" y="88488"/>
                  <a:pt x="201404" y="87455"/>
                  <a:pt x="199803" y="85388"/>
                </a:cubicBezTo>
                <a:cubicBezTo>
                  <a:pt x="198203" y="83321"/>
                  <a:pt x="197270" y="81487"/>
                  <a:pt x="197003" y="79887"/>
                </a:cubicBezTo>
                <a:cubicBezTo>
                  <a:pt x="196603" y="77753"/>
                  <a:pt x="196136" y="75220"/>
                  <a:pt x="195603" y="72286"/>
                </a:cubicBezTo>
                <a:lnTo>
                  <a:pt x="194803" y="67886"/>
                </a:lnTo>
                <a:lnTo>
                  <a:pt x="205604" y="56684"/>
                </a:lnTo>
                <a:lnTo>
                  <a:pt x="216406" y="45683"/>
                </a:lnTo>
                <a:lnTo>
                  <a:pt x="212405" y="45483"/>
                </a:lnTo>
                <a:cubicBezTo>
                  <a:pt x="209738" y="45216"/>
                  <a:pt x="207838" y="44649"/>
                  <a:pt x="206704" y="43783"/>
                </a:cubicBezTo>
                <a:cubicBezTo>
                  <a:pt x="205571" y="42916"/>
                  <a:pt x="204537" y="42482"/>
                  <a:pt x="203604" y="42482"/>
                </a:cubicBezTo>
                <a:cubicBezTo>
                  <a:pt x="202671" y="42482"/>
                  <a:pt x="201204" y="41282"/>
                  <a:pt x="199203" y="38882"/>
                </a:cubicBezTo>
                <a:cubicBezTo>
                  <a:pt x="196136" y="34748"/>
                  <a:pt x="195403" y="30814"/>
                  <a:pt x="197003" y="27080"/>
                </a:cubicBezTo>
                <a:cubicBezTo>
                  <a:pt x="198337" y="24013"/>
                  <a:pt x="200670" y="23213"/>
                  <a:pt x="204004" y="24680"/>
                </a:cubicBezTo>
                <a:cubicBezTo>
                  <a:pt x="205071" y="25214"/>
                  <a:pt x="206504" y="25380"/>
                  <a:pt x="208305" y="25180"/>
                </a:cubicBezTo>
                <a:cubicBezTo>
                  <a:pt x="210105" y="24980"/>
                  <a:pt x="213939" y="24280"/>
                  <a:pt x="219806" y="23080"/>
                </a:cubicBezTo>
                <a:close/>
                <a:moveTo>
                  <a:pt x="1004904" y="21880"/>
                </a:moveTo>
                <a:cubicBezTo>
                  <a:pt x="1008104" y="22813"/>
                  <a:pt x="1011172" y="23413"/>
                  <a:pt x="1014105" y="23680"/>
                </a:cubicBezTo>
                <a:cubicBezTo>
                  <a:pt x="1016772" y="24080"/>
                  <a:pt x="1018606" y="24747"/>
                  <a:pt x="1019606" y="25680"/>
                </a:cubicBezTo>
                <a:cubicBezTo>
                  <a:pt x="1020606" y="26614"/>
                  <a:pt x="1021373" y="27147"/>
                  <a:pt x="1021906" y="27280"/>
                </a:cubicBezTo>
                <a:cubicBezTo>
                  <a:pt x="1022573" y="27681"/>
                  <a:pt x="1023573" y="29081"/>
                  <a:pt x="1024907" y="31481"/>
                </a:cubicBezTo>
                <a:cubicBezTo>
                  <a:pt x="1026240" y="33881"/>
                  <a:pt x="1026774" y="35348"/>
                  <a:pt x="1026507" y="35882"/>
                </a:cubicBezTo>
                <a:cubicBezTo>
                  <a:pt x="1026107" y="36548"/>
                  <a:pt x="1026240" y="37082"/>
                  <a:pt x="1026907" y="37482"/>
                </a:cubicBezTo>
                <a:cubicBezTo>
                  <a:pt x="1027574" y="37882"/>
                  <a:pt x="1027707" y="40182"/>
                  <a:pt x="1027307" y="44383"/>
                </a:cubicBezTo>
                <a:cubicBezTo>
                  <a:pt x="1026907" y="48583"/>
                  <a:pt x="1026307" y="51283"/>
                  <a:pt x="1025507" y="52484"/>
                </a:cubicBezTo>
                <a:cubicBezTo>
                  <a:pt x="1024440" y="54217"/>
                  <a:pt x="1024773" y="55017"/>
                  <a:pt x="1026507" y="54884"/>
                </a:cubicBezTo>
                <a:cubicBezTo>
                  <a:pt x="1027440" y="54884"/>
                  <a:pt x="1028840" y="54684"/>
                  <a:pt x="1030707" y="54284"/>
                </a:cubicBezTo>
                <a:cubicBezTo>
                  <a:pt x="1034708" y="53617"/>
                  <a:pt x="1037975" y="53384"/>
                  <a:pt x="1040509" y="53584"/>
                </a:cubicBezTo>
                <a:cubicBezTo>
                  <a:pt x="1043042" y="53784"/>
                  <a:pt x="1045976" y="54617"/>
                  <a:pt x="1049310" y="56084"/>
                </a:cubicBezTo>
                <a:cubicBezTo>
                  <a:pt x="1055044" y="58484"/>
                  <a:pt x="1057911" y="60751"/>
                  <a:pt x="1057911" y="62885"/>
                </a:cubicBezTo>
                <a:cubicBezTo>
                  <a:pt x="1057911" y="63685"/>
                  <a:pt x="1056711" y="65385"/>
                  <a:pt x="1054310" y="67986"/>
                </a:cubicBezTo>
                <a:cubicBezTo>
                  <a:pt x="1051910" y="70586"/>
                  <a:pt x="1050310" y="71886"/>
                  <a:pt x="1049510" y="71886"/>
                </a:cubicBezTo>
                <a:cubicBezTo>
                  <a:pt x="1048576" y="71886"/>
                  <a:pt x="1046809" y="73153"/>
                  <a:pt x="1044209" y="75687"/>
                </a:cubicBezTo>
                <a:cubicBezTo>
                  <a:pt x="1041609" y="78220"/>
                  <a:pt x="1039975" y="79487"/>
                  <a:pt x="1039308" y="79487"/>
                </a:cubicBezTo>
                <a:cubicBezTo>
                  <a:pt x="1038642" y="79487"/>
                  <a:pt x="1036708" y="81187"/>
                  <a:pt x="1033508" y="84588"/>
                </a:cubicBezTo>
                <a:cubicBezTo>
                  <a:pt x="1030307" y="87988"/>
                  <a:pt x="1028707" y="90088"/>
                  <a:pt x="1028707" y="90888"/>
                </a:cubicBezTo>
                <a:cubicBezTo>
                  <a:pt x="1028707" y="92222"/>
                  <a:pt x="1029674" y="93555"/>
                  <a:pt x="1031607" y="94889"/>
                </a:cubicBezTo>
                <a:cubicBezTo>
                  <a:pt x="1033541" y="96222"/>
                  <a:pt x="1035708" y="97089"/>
                  <a:pt x="1038108" y="97489"/>
                </a:cubicBezTo>
                <a:cubicBezTo>
                  <a:pt x="1040509" y="97756"/>
                  <a:pt x="1042709" y="98289"/>
                  <a:pt x="1044709" y="99089"/>
                </a:cubicBezTo>
                <a:cubicBezTo>
                  <a:pt x="1046709" y="99890"/>
                  <a:pt x="1048109" y="100756"/>
                  <a:pt x="1048910" y="101690"/>
                </a:cubicBezTo>
                <a:cubicBezTo>
                  <a:pt x="1049710" y="102623"/>
                  <a:pt x="1049843" y="103490"/>
                  <a:pt x="1049310" y="104290"/>
                </a:cubicBezTo>
                <a:cubicBezTo>
                  <a:pt x="1048910" y="104957"/>
                  <a:pt x="1047076" y="106057"/>
                  <a:pt x="1043809" y="107591"/>
                </a:cubicBezTo>
                <a:cubicBezTo>
                  <a:pt x="1040542" y="109124"/>
                  <a:pt x="1038375" y="110157"/>
                  <a:pt x="1037308" y="110691"/>
                </a:cubicBezTo>
                <a:cubicBezTo>
                  <a:pt x="1035975" y="111358"/>
                  <a:pt x="1034041" y="112358"/>
                  <a:pt x="1031507" y="113691"/>
                </a:cubicBezTo>
                <a:cubicBezTo>
                  <a:pt x="1025240" y="116758"/>
                  <a:pt x="1021473" y="118792"/>
                  <a:pt x="1020206" y="119792"/>
                </a:cubicBezTo>
                <a:cubicBezTo>
                  <a:pt x="1018939" y="120792"/>
                  <a:pt x="1017839" y="122492"/>
                  <a:pt x="1016906" y="124893"/>
                </a:cubicBezTo>
                <a:cubicBezTo>
                  <a:pt x="1015305" y="128893"/>
                  <a:pt x="1014605" y="131193"/>
                  <a:pt x="1014805" y="131794"/>
                </a:cubicBezTo>
                <a:cubicBezTo>
                  <a:pt x="1015005" y="132394"/>
                  <a:pt x="1016572" y="132827"/>
                  <a:pt x="1019506" y="133094"/>
                </a:cubicBezTo>
                <a:cubicBezTo>
                  <a:pt x="1023106" y="133494"/>
                  <a:pt x="1026173" y="134427"/>
                  <a:pt x="1028707" y="135894"/>
                </a:cubicBezTo>
                <a:lnTo>
                  <a:pt x="1032708" y="138094"/>
                </a:lnTo>
                <a:lnTo>
                  <a:pt x="1035108" y="135694"/>
                </a:lnTo>
                <a:lnTo>
                  <a:pt x="1037708" y="133294"/>
                </a:lnTo>
                <a:lnTo>
                  <a:pt x="1037108" y="136694"/>
                </a:lnTo>
                <a:cubicBezTo>
                  <a:pt x="1036841" y="138161"/>
                  <a:pt x="1036841" y="139261"/>
                  <a:pt x="1037108" y="139995"/>
                </a:cubicBezTo>
                <a:cubicBezTo>
                  <a:pt x="1037375" y="140728"/>
                  <a:pt x="1038042" y="141628"/>
                  <a:pt x="1039108" y="142695"/>
                </a:cubicBezTo>
                <a:cubicBezTo>
                  <a:pt x="1042709" y="146029"/>
                  <a:pt x="1045509" y="150096"/>
                  <a:pt x="1047509" y="154896"/>
                </a:cubicBezTo>
                <a:cubicBezTo>
                  <a:pt x="1048310" y="156897"/>
                  <a:pt x="1048710" y="158264"/>
                  <a:pt x="1048710" y="158997"/>
                </a:cubicBezTo>
                <a:cubicBezTo>
                  <a:pt x="1048710" y="159730"/>
                  <a:pt x="1048376" y="160630"/>
                  <a:pt x="1047709" y="161697"/>
                </a:cubicBezTo>
                <a:cubicBezTo>
                  <a:pt x="1046776" y="163031"/>
                  <a:pt x="1045976" y="163731"/>
                  <a:pt x="1045309" y="163798"/>
                </a:cubicBezTo>
                <a:cubicBezTo>
                  <a:pt x="1044642" y="163864"/>
                  <a:pt x="1043109" y="163364"/>
                  <a:pt x="1040709" y="162297"/>
                </a:cubicBezTo>
                <a:cubicBezTo>
                  <a:pt x="1036575" y="160297"/>
                  <a:pt x="1033174" y="156763"/>
                  <a:pt x="1030507" y="151696"/>
                </a:cubicBezTo>
                <a:cubicBezTo>
                  <a:pt x="1029174" y="149162"/>
                  <a:pt x="1028040" y="147629"/>
                  <a:pt x="1027107" y="147095"/>
                </a:cubicBezTo>
                <a:cubicBezTo>
                  <a:pt x="1026173" y="146562"/>
                  <a:pt x="1025240" y="145029"/>
                  <a:pt x="1024307" y="142495"/>
                </a:cubicBezTo>
                <a:cubicBezTo>
                  <a:pt x="1022840" y="138761"/>
                  <a:pt x="1020406" y="136661"/>
                  <a:pt x="1017006" y="136194"/>
                </a:cubicBezTo>
                <a:cubicBezTo>
                  <a:pt x="1013605" y="135727"/>
                  <a:pt x="1011238" y="137161"/>
                  <a:pt x="1009905" y="140495"/>
                </a:cubicBezTo>
                <a:cubicBezTo>
                  <a:pt x="1005371" y="151163"/>
                  <a:pt x="1000237" y="160897"/>
                  <a:pt x="994503" y="169698"/>
                </a:cubicBezTo>
                <a:cubicBezTo>
                  <a:pt x="990369" y="176099"/>
                  <a:pt x="987635" y="180100"/>
                  <a:pt x="986302" y="181700"/>
                </a:cubicBezTo>
                <a:cubicBezTo>
                  <a:pt x="984968" y="183300"/>
                  <a:pt x="983768" y="184100"/>
                  <a:pt x="982701" y="184100"/>
                </a:cubicBezTo>
                <a:cubicBezTo>
                  <a:pt x="981501" y="183967"/>
                  <a:pt x="980201" y="184100"/>
                  <a:pt x="978801" y="184500"/>
                </a:cubicBezTo>
                <a:cubicBezTo>
                  <a:pt x="977401" y="184900"/>
                  <a:pt x="976301" y="184633"/>
                  <a:pt x="975500" y="183700"/>
                </a:cubicBezTo>
                <a:cubicBezTo>
                  <a:pt x="974700" y="182767"/>
                  <a:pt x="973534" y="180466"/>
                  <a:pt x="972000" y="176799"/>
                </a:cubicBezTo>
                <a:cubicBezTo>
                  <a:pt x="970467" y="173132"/>
                  <a:pt x="969700" y="170832"/>
                  <a:pt x="969700" y="169898"/>
                </a:cubicBezTo>
                <a:cubicBezTo>
                  <a:pt x="969700" y="169232"/>
                  <a:pt x="969233" y="168365"/>
                  <a:pt x="968300" y="167298"/>
                </a:cubicBezTo>
                <a:cubicBezTo>
                  <a:pt x="966033" y="165164"/>
                  <a:pt x="967566" y="161364"/>
                  <a:pt x="972900" y="155897"/>
                </a:cubicBezTo>
                <a:lnTo>
                  <a:pt x="976701" y="151696"/>
                </a:lnTo>
                <a:lnTo>
                  <a:pt x="974700" y="155497"/>
                </a:lnTo>
                <a:cubicBezTo>
                  <a:pt x="973233" y="158030"/>
                  <a:pt x="972700" y="159430"/>
                  <a:pt x="973100" y="159697"/>
                </a:cubicBezTo>
                <a:cubicBezTo>
                  <a:pt x="973500" y="159964"/>
                  <a:pt x="974767" y="159097"/>
                  <a:pt x="976901" y="157097"/>
                </a:cubicBezTo>
                <a:cubicBezTo>
                  <a:pt x="978901" y="155096"/>
                  <a:pt x="982101" y="150696"/>
                  <a:pt x="986502" y="143895"/>
                </a:cubicBezTo>
                <a:cubicBezTo>
                  <a:pt x="990902" y="137094"/>
                  <a:pt x="992869" y="133460"/>
                  <a:pt x="992403" y="132994"/>
                </a:cubicBezTo>
                <a:cubicBezTo>
                  <a:pt x="991936" y="132527"/>
                  <a:pt x="991102" y="133127"/>
                  <a:pt x="989902" y="134794"/>
                </a:cubicBezTo>
                <a:cubicBezTo>
                  <a:pt x="988702" y="136461"/>
                  <a:pt x="987535" y="137928"/>
                  <a:pt x="986402" y="139194"/>
                </a:cubicBezTo>
                <a:cubicBezTo>
                  <a:pt x="985268" y="140461"/>
                  <a:pt x="984368" y="141695"/>
                  <a:pt x="983701" y="142895"/>
                </a:cubicBezTo>
                <a:cubicBezTo>
                  <a:pt x="983035" y="144095"/>
                  <a:pt x="982301" y="144862"/>
                  <a:pt x="981501" y="145195"/>
                </a:cubicBezTo>
                <a:cubicBezTo>
                  <a:pt x="980701" y="145529"/>
                  <a:pt x="981568" y="143762"/>
                  <a:pt x="984102" y="139895"/>
                </a:cubicBezTo>
                <a:cubicBezTo>
                  <a:pt x="987569" y="134561"/>
                  <a:pt x="989035" y="131894"/>
                  <a:pt x="988502" y="131894"/>
                </a:cubicBezTo>
                <a:cubicBezTo>
                  <a:pt x="988369" y="131894"/>
                  <a:pt x="987902" y="131960"/>
                  <a:pt x="987102" y="132094"/>
                </a:cubicBezTo>
                <a:cubicBezTo>
                  <a:pt x="985635" y="132494"/>
                  <a:pt x="984001" y="131927"/>
                  <a:pt x="982201" y="130393"/>
                </a:cubicBezTo>
                <a:cubicBezTo>
                  <a:pt x="980401" y="128860"/>
                  <a:pt x="979434" y="127293"/>
                  <a:pt x="979301" y="125693"/>
                </a:cubicBezTo>
                <a:cubicBezTo>
                  <a:pt x="979301" y="124359"/>
                  <a:pt x="979034" y="123226"/>
                  <a:pt x="978501" y="122292"/>
                </a:cubicBezTo>
                <a:cubicBezTo>
                  <a:pt x="977834" y="121226"/>
                  <a:pt x="977901" y="119825"/>
                  <a:pt x="978701" y="118092"/>
                </a:cubicBezTo>
                <a:cubicBezTo>
                  <a:pt x="979501" y="116358"/>
                  <a:pt x="980568" y="115158"/>
                  <a:pt x="981901" y="114491"/>
                </a:cubicBezTo>
                <a:cubicBezTo>
                  <a:pt x="983501" y="113825"/>
                  <a:pt x="984302" y="113225"/>
                  <a:pt x="984302" y="112691"/>
                </a:cubicBezTo>
                <a:cubicBezTo>
                  <a:pt x="984302" y="112158"/>
                  <a:pt x="985835" y="110791"/>
                  <a:pt x="988902" y="108591"/>
                </a:cubicBezTo>
                <a:cubicBezTo>
                  <a:pt x="991969" y="106390"/>
                  <a:pt x="994470" y="104490"/>
                  <a:pt x="996403" y="102890"/>
                </a:cubicBezTo>
                <a:cubicBezTo>
                  <a:pt x="998337" y="101290"/>
                  <a:pt x="1000904" y="99223"/>
                  <a:pt x="1004104" y="96689"/>
                </a:cubicBezTo>
                <a:cubicBezTo>
                  <a:pt x="1007171" y="94155"/>
                  <a:pt x="1010271" y="91255"/>
                  <a:pt x="1013405" y="87988"/>
                </a:cubicBezTo>
                <a:cubicBezTo>
                  <a:pt x="1016539" y="84721"/>
                  <a:pt x="1018106" y="82754"/>
                  <a:pt x="1018106" y="82087"/>
                </a:cubicBezTo>
                <a:cubicBezTo>
                  <a:pt x="1018106" y="81287"/>
                  <a:pt x="1018506" y="80487"/>
                  <a:pt x="1019306" y="79687"/>
                </a:cubicBezTo>
                <a:cubicBezTo>
                  <a:pt x="1020106" y="78887"/>
                  <a:pt x="1020539" y="78254"/>
                  <a:pt x="1020606" y="77787"/>
                </a:cubicBezTo>
                <a:cubicBezTo>
                  <a:pt x="1020673" y="77320"/>
                  <a:pt x="1020973" y="76553"/>
                  <a:pt x="1021506" y="75486"/>
                </a:cubicBezTo>
                <a:cubicBezTo>
                  <a:pt x="1022573" y="73086"/>
                  <a:pt x="1021773" y="72486"/>
                  <a:pt x="1019106" y="73686"/>
                </a:cubicBezTo>
                <a:cubicBezTo>
                  <a:pt x="1018839" y="73820"/>
                  <a:pt x="1018639" y="73953"/>
                  <a:pt x="1018506" y="74086"/>
                </a:cubicBezTo>
                <a:cubicBezTo>
                  <a:pt x="1016639" y="75020"/>
                  <a:pt x="1014805" y="77220"/>
                  <a:pt x="1013005" y="80687"/>
                </a:cubicBezTo>
                <a:cubicBezTo>
                  <a:pt x="1011205" y="84154"/>
                  <a:pt x="1008305" y="87955"/>
                  <a:pt x="1004304" y="92089"/>
                </a:cubicBezTo>
                <a:cubicBezTo>
                  <a:pt x="1000304" y="96222"/>
                  <a:pt x="997570" y="98889"/>
                  <a:pt x="996103" y="100090"/>
                </a:cubicBezTo>
                <a:cubicBezTo>
                  <a:pt x="994636" y="101290"/>
                  <a:pt x="992969" y="102156"/>
                  <a:pt x="991102" y="102690"/>
                </a:cubicBezTo>
                <a:cubicBezTo>
                  <a:pt x="989902" y="103090"/>
                  <a:pt x="988969" y="103223"/>
                  <a:pt x="988302" y="103090"/>
                </a:cubicBezTo>
                <a:cubicBezTo>
                  <a:pt x="987635" y="102957"/>
                  <a:pt x="986902" y="102490"/>
                  <a:pt x="986102" y="101690"/>
                </a:cubicBezTo>
                <a:cubicBezTo>
                  <a:pt x="984902" y="100223"/>
                  <a:pt x="984235" y="99823"/>
                  <a:pt x="984102" y="100490"/>
                </a:cubicBezTo>
                <a:cubicBezTo>
                  <a:pt x="984102" y="100890"/>
                  <a:pt x="983768" y="100490"/>
                  <a:pt x="983101" y="99289"/>
                </a:cubicBezTo>
                <a:cubicBezTo>
                  <a:pt x="982968" y="99023"/>
                  <a:pt x="982768" y="98756"/>
                  <a:pt x="982501" y="98489"/>
                </a:cubicBezTo>
                <a:cubicBezTo>
                  <a:pt x="981301" y="96089"/>
                  <a:pt x="980434" y="92555"/>
                  <a:pt x="979901" y="87888"/>
                </a:cubicBezTo>
                <a:cubicBezTo>
                  <a:pt x="979234" y="80020"/>
                  <a:pt x="978368" y="75753"/>
                  <a:pt x="977301" y="75086"/>
                </a:cubicBezTo>
                <a:cubicBezTo>
                  <a:pt x="976101" y="74286"/>
                  <a:pt x="976001" y="72586"/>
                  <a:pt x="977001" y="69986"/>
                </a:cubicBezTo>
                <a:cubicBezTo>
                  <a:pt x="978001" y="67385"/>
                  <a:pt x="979301" y="66085"/>
                  <a:pt x="980901" y="66085"/>
                </a:cubicBezTo>
                <a:cubicBezTo>
                  <a:pt x="981968" y="66085"/>
                  <a:pt x="987169" y="60485"/>
                  <a:pt x="996503" y="49283"/>
                </a:cubicBezTo>
                <a:cubicBezTo>
                  <a:pt x="1000104" y="44883"/>
                  <a:pt x="1002904" y="39882"/>
                  <a:pt x="1004904" y="34281"/>
                </a:cubicBezTo>
                <a:cubicBezTo>
                  <a:pt x="1005971" y="31481"/>
                  <a:pt x="1006038" y="29881"/>
                  <a:pt x="1005104" y="29481"/>
                </a:cubicBezTo>
                <a:cubicBezTo>
                  <a:pt x="1004171" y="29081"/>
                  <a:pt x="1003004" y="29281"/>
                  <a:pt x="1001604" y="30081"/>
                </a:cubicBezTo>
                <a:cubicBezTo>
                  <a:pt x="1000204" y="30881"/>
                  <a:pt x="999370" y="31148"/>
                  <a:pt x="999103" y="30881"/>
                </a:cubicBezTo>
                <a:cubicBezTo>
                  <a:pt x="998703" y="30481"/>
                  <a:pt x="998770" y="29447"/>
                  <a:pt x="999303" y="27781"/>
                </a:cubicBezTo>
                <a:cubicBezTo>
                  <a:pt x="999837" y="26114"/>
                  <a:pt x="1000570" y="24680"/>
                  <a:pt x="1001504" y="23480"/>
                </a:cubicBezTo>
                <a:cubicBezTo>
                  <a:pt x="1002571" y="22146"/>
                  <a:pt x="1003704" y="21613"/>
                  <a:pt x="1004904" y="21880"/>
                </a:cubicBezTo>
                <a:close/>
                <a:moveTo>
                  <a:pt x="1258936" y="21280"/>
                </a:moveTo>
                <a:lnTo>
                  <a:pt x="1262336" y="21280"/>
                </a:lnTo>
                <a:cubicBezTo>
                  <a:pt x="1264603" y="21280"/>
                  <a:pt x="1265937" y="21546"/>
                  <a:pt x="1266337" y="22080"/>
                </a:cubicBezTo>
                <a:cubicBezTo>
                  <a:pt x="1266737" y="22613"/>
                  <a:pt x="1268870" y="23080"/>
                  <a:pt x="1272738" y="23480"/>
                </a:cubicBezTo>
                <a:cubicBezTo>
                  <a:pt x="1277538" y="24013"/>
                  <a:pt x="1281905" y="25580"/>
                  <a:pt x="1285839" y="28181"/>
                </a:cubicBezTo>
                <a:cubicBezTo>
                  <a:pt x="1289773" y="30781"/>
                  <a:pt x="1291340" y="33081"/>
                  <a:pt x="1290540" y="35081"/>
                </a:cubicBezTo>
                <a:cubicBezTo>
                  <a:pt x="1290140" y="36148"/>
                  <a:pt x="1289640" y="36515"/>
                  <a:pt x="1289040" y="36182"/>
                </a:cubicBezTo>
                <a:cubicBezTo>
                  <a:pt x="1288440" y="35848"/>
                  <a:pt x="1288139" y="36015"/>
                  <a:pt x="1288139" y="36682"/>
                </a:cubicBezTo>
                <a:cubicBezTo>
                  <a:pt x="1288139" y="37348"/>
                  <a:pt x="1287606" y="37882"/>
                  <a:pt x="1286539" y="38282"/>
                </a:cubicBezTo>
                <a:cubicBezTo>
                  <a:pt x="1285472" y="38682"/>
                  <a:pt x="1283472" y="40282"/>
                  <a:pt x="1280539" y="43082"/>
                </a:cubicBezTo>
                <a:cubicBezTo>
                  <a:pt x="1277605" y="45883"/>
                  <a:pt x="1275805" y="47283"/>
                  <a:pt x="1275138" y="47283"/>
                </a:cubicBezTo>
                <a:cubicBezTo>
                  <a:pt x="1274471" y="47416"/>
                  <a:pt x="1268137" y="53350"/>
                  <a:pt x="1256135" y="65085"/>
                </a:cubicBezTo>
                <a:cubicBezTo>
                  <a:pt x="1244134" y="76820"/>
                  <a:pt x="1237933" y="83221"/>
                  <a:pt x="1237533" y="84288"/>
                </a:cubicBezTo>
                <a:cubicBezTo>
                  <a:pt x="1237266" y="85088"/>
                  <a:pt x="1237266" y="85554"/>
                  <a:pt x="1237533" y="85688"/>
                </a:cubicBezTo>
                <a:cubicBezTo>
                  <a:pt x="1237800" y="85821"/>
                  <a:pt x="1238467" y="85754"/>
                  <a:pt x="1239533" y="85488"/>
                </a:cubicBezTo>
                <a:cubicBezTo>
                  <a:pt x="1241267" y="85088"/>
                  <a:pt x="1242434" y="84621"/>
                  <a:pt x="1243034" y="84088"/>
                </a:cubicBezTo>
                <a:cubicBezTo>
                  <a:pt x="1243634" y="83554"/>
                  <a:pt x="1244434" y="83254"/>
                  <a:pt x="1245434" y="83187"/>
                </a:cubicBezTo>
                <a:cubicBezTo>
                  <a:pt x="1246434" y="83121"/>
                  <a:pt x="1248234" y="82487"/>
                  <a:pt x="1250835" y="81287"/>
                </a:cubicBezTo>
                <a:cubicBezTo>
                  <a:pt x="1253435" y="80087"/>
                  <a:pt x="1255135" y="79454"/>
                  <a:pt x="1255935" y="79387"/>
                </a:cubicBezTo>
                <a:cubicBezTo>
                  <a:pt x="1256736" y="79320"/>
                  <a:pt x="1258803" y="78554"/>
                  <a:pt x="1262136" y="77087"/>
                </a:cubicBezTo>
                <a:cubicBezTo>
                  <a:pt x="1268670" y="74153"/>
                  <a:pt x="1277138" y="70686"/>
                  <a:pt x="1287539" y="66685"/>
                </a:cubicBezTo>
                <a:cubicBezTo>
                  <a:pt x="1290340" y="65619"/>
                  <a:pt x="1293940" y="63785"/>
                  <a:pt x="1298341" y="61185"/>
                </a:cubicBezTo>
                <a:cubicBezTo>
                  <a:pt x="1302741" y="58584"/>
                  <a:pt x="1305275" y="56751"/>
                  <a:pt x="1305942" y="55684"/>
                </a:cubicBezTo>
                <a:cubicBezTo>
                  <a:pt x="1306342" y="55017"/>
                  <a:pt x="1306542" y="55051"/>
                  <a:pt x="1306542" y="55784"/>
                </a:cubicBezTo>
                <a:cubicBezTo>
                  <a:pt x="1306542" y="56517"/>
                  <a:pt x="1305675" y="57551"/>
                  <a:pt x="1303942" y="58884"/>
                </a:cubicBezTo>
                <a:cubicBezTo>
                  <a:pt x="1302208" y="60218"/>
                  <a:pt x="1301708" y="60885"/>
                  <a:pt x="1302441" y="60885"/>
                </a:cubicBezTo>
                <a:cubicBezTo>
                  <a:pt x="1303175" y="60885"/>
                  <a:pt x="1303741" y="60585"/>
                  <a:pt x="1304142" y="59985"/>
                </a:cubicBezTo>
                <a:cubicBezTo>
                  <a:pt x="1304541" y="59384"/>
                  <a:pt x="1305642" y="58618"/>
                  <a:pt x="1307442" y="57684"/>
                </a:cubicBezTo>
                <a:cubicBezTo>
                  <a:pt x="1309242" y="56751"/>
                  <a:pt x="1311942" y="56684"/>
                  <a:pt x="1315543" y="57484"/>
                </a:cubicBezTo>
                <a:cubicBezTo>
                  <a:pt x="1321810" y="58951"/>
                  <a:pt x="1326411" y="61285"/>
                  <a:pt x="1329345" y="64485"/>
                </a:cubicBezTo>
                <a:cubicBezTo>
                  <a:pt x="1330812" y="65952"/>
                  <a:pt x="1331012" y="67019"/>
                  <a:pt x="1329945" y="67686"/>
                </a:cubicBezTo>
                <a:cubicBezTo>
                  <a:pt x="1329278" y="68086"/>
                  <a:pt x="1324644" y="69486"/>
                  <a:pt x="1316043" y="71886"/>
                </a:cubicBezTo>
                <a:cubicBezTo>
                  <a:pt x="1307442" y="74286"/>
                  <a:pt x="1300741" y="76220"/>
                  <a:pt x="1295940" y="77687"/>
                </a:cubicBezTo>
                <a:cubicBezTo>
                  <a:pt x="1295540" y="77820"/>
                  <a:pt x="1295007" y="78020"/>
                  <a:pt x="1294340" y="78287"/>
                </a:cubicBezTo>
                <a:cubicBezTo>
                  <a:pt x="1291273" y="79220"/>
                  <a:pt x="1289540" y="80220"/>
                  <a:pt x="1289140" y="81287"/>
                </a:cubicBezTo>
                <a:cubicBezTo>
                  <a:pt x="1288740" y="82354"/>
                  <a:pt x="1288940" y="85621"/>
                  <a:pt x="1289740" y="91088"/>
                </a:cubicBezTo>
                <a:cubicBezTo>
                  <a:pt x="1289873" y="92289"/>
                  <a:pt x="1290006" y="93222"/>
                  <a:pt x="1290140" y="93889"/>
                </a:cubicBezTo>
                <a:cubicBezTo>
                  <a:pt x="1291207" y="101756"/>
                  <a:pt x="1291540" y="112424"/>
                  <a:pt x="1291140" y="125893"/>
                </a:cubicBezTo>
                <a:cubicBezTo>
                  <a:pt x="1290740" y="139361"/>
                  <a:pt x="1289873" y="149029"/>
                  <a:pt x="1288540" y="154896"/>
                </a:cubicBezTo>
                <a:cubicBezTo>
                  <a:pt x="1287473" y="159030"/>
                  <a:pt x="1287139" y="163831"/>
                  <a:pt x="1287539" y="169298"/>
                </a:cubicBezTo>
                <a:cubicBezTo>
                  <a:pt x="1287939" y="174766"/>
                  <a:pt x="1287806" y="179566"/>
                  <a:pt x="1287139" y="183700"/>
                </a:cubicBezTo>
                <a:cubicBezTo>
                  <a:pt x="1286739" y="186367"/>
                  <a:pt x="1286306" y="188167"/>
                  <a:pt x="1285839" y="189101"/>
                </a:cubicBezTo>
                <a:cubicBezTo>
                  <a:pt x="1285372" y="190034"/>
                  <a:pt x="1284539" y="190768"/>
                  <a:pt x="1283339" y="191301"/>
                </a:cubicBezTo>
                <a:cubicBezTo>
                  <a:pt x="1281472" y="192234"/>
                  <a:pt x="1279738" y="192334"/>
                  <a:pt x="1278138" y="191601"/>
                </a:cubicBezTo>
                <a:cubicBezTo>
                  <a:pt x="1276538" y="190868"/>
                  <a:pt x="1274405" y="188967"/>
                  <a:pt x="1271737" y="185900"/>
                </a:cubicBezTo>
                <a:cubicBezTo>
                  <a:pt x="1266670" y="180033"/>
                  <a:pt x="1262870" y="175766"/>
                  <a:pt x="1260336" y="173099"/>
                </a:cubicBezTo>
                <a:cubicBezTo>
                  <a:pt x="1259403" y="172032"/>
                  <a:pt x="1257602" y="170832"/>
                  <a:pt x="1254935" y="169498"/>
                </a:cubicBezTo>
                <a:cubicBezTo>
                  <a:pt x="1252268" y="168165"/>
                  <a:pt x="1250401" y="167498"/>
                  <a:pt x="1249335" y="167498"/>
                </a:cubicBezTo>
                <a:cubicBezTo>
                  <a:pt x="1248268" y="167498"/>
                  <a:pt x="1247368" y="167065"/>
                  <a:pt x="1246634" y="166198"/>
                </a:cubicBezTo>
                <a:cubicBezTo>
                  <a:pt x="1245901" y="165331"/>
                  <a:pt x="1244401" y="164664"/>
                  <a:pt x="1242134" y="164198"/>
                </a:cubicBezTo>
                <a:cubicBezTo>
                  <a:pt x="1239867" y="163731"/>
                  <a:pt x="1238733" y="163197"/>
                  <a:pt x="1238733" y="162597"/>
                </a:cubicBezTo>
                <a:cubicBezTo>
                  <a:pt x="1238733" y="161997"/>
                  <a:pt x="1238200" y="161697"/>
                  <a:pt x="1237133" y="161697"/>
                </a:cubicBezTo>
                <a:cubicBezTo>
                  <a:pt x="1236466" y="161564"/>
                  <a:pt x="1236133" y="161431"/>
                  <a:pt x="1236133" y="161297"/>
                </a:cubicBezTo>
                <a:cubicBezTo>
                  <a:pt x="1236533" y="160764"/>
                  <a:pt x="1239133" y="160430"/>
                  <a:pt x="1243934" y="160297"/>
                </a:cubicBezTo>
                <a:cubicBezTo>
                  <a:pt x="1248735" y="160164"/>
                  <a:pt x="1254002" y="160297"/>
                  <a:pt x="1259736" y="160697"/>
                </a:cubicBezTo>
                <a:cubicBezTo>
                  <a:pt x="1267470" y="161231"/>
                  <a:pt x="1271671" y="161364"/>
                  <a:pt x="1272337" y="161097"/>
                </a:cubicBezTo>
                <a:cubicBezTo>
                  <a:pt x="1273271" y="160697"/>
                  <a:pt x="1274338" y="155763"/>
                  <a:pt x="1275538" y="146295"/>
                </a:cubicBezTo>
                <a:cubicBezTo>
                  <a:pt x="1276071" y="141228"/>
                  <a:pt x="1276671" y="135894"/>
                  <a:pt x="1277338" y="130293"/>
                </a:cubicBezTo>
                <a:cubicBezTo>
                  <a:pt x="1278672" y="119625"/>
                  <a:pt x="1279638" y="109324"/>
                  <a:pt x="1280238" y="99389"/>
                </a:cubicBezTo>
                <a:cubicBezTo>
                  <a:pt x="1280839" y="89455"/>
                  <a:pt x="1280805" y="84221"/>
                  <a:pt x="1280138" y="83688"/>
                </a:cubicBezTo>
                <a:cubicBezTo>
                  <a:pt x="1279872" y="83287"/>
                  <a:pt x="1278172" y="83621"/>
                  <a:pt x="1275038" y="84688"/>
                </a:cubicBezTo>
                <a:cubicBezTo>
                  <a:pt x="1271904" y="85754"/>
                  <a:pt x="1269670" y="86388"/>
                  <a:pt x="1268337" y="86588"/>
                </a:cubicBezTo>
                <a:cubicBezTo>
                  <a:pt x="1267004" y="86788"/>
                  <a:pt x="1264603" y="87688"/>
                  <a:pt x="1261136" y="89288"/>
                </a:cubicBezTo>
                <a:cubicBezTo>
                  <a:pt x="1257269" y="91022"/>
                  <a:pt x="1252668" y="92722"/>
                  <a:pt x="1247334" y="94389"/>
                </a:cubicBezTo>
                <a:cubicBezTo>
                  <a:pt x="1242000" y="96056"/>
                  <a:pt x="1238400" y="96889"/>
                  <a:pt x="1236533" y="96889"/>
                </a:cubicBezTo>
                <a:cubicBezTo>
                  <a:pt x="1234266" y="96756"/>
                  <a:pt x="1232233" y="95889"/>
                  <a:pt x="1230432" y="94289"/>
                </a:cubicBezTo>
                <a:cubicBezTo>
                  <a:pt x="1228632" y="92689"/>
                  <a:pt x="1227732" y="90822"/>
                  <a:pt x="1227732" y="88688"/>
                </a:cubicBezTo>
                <a:cubicBezTo>
                  <a:pt x="1227865" y="87088"/>
                  <a:pt x="1228432" y="85288"/>
                  <a:pt x="1229432" y="83287"/>
                </a:cubicBezTo>
                <a:cubicBezTo>
                  <a:pt x="1230432" y="81287"/>
                  <a:pt x="1231266" y="80287"/>
                  <a:pt x="1231932" y="80287"/>
                </a:cubicBezTo>
                <a:cubicBezTo>
                  <a:pt x="1232866" y="80287"/>
                  <a:pt x="1236600" y="76687"/>
                  <a:pt x="1243134" y="69486"/>
                </a:cubicBezTo>
                <a:cubicBezTo>
                  <a:pt x="1246334" y="66019"/>
                  <a:pt x="1248568" y="64018"/>
                  <a:pt x="1249835" y="63485"/>
                </a:cubicBezTo>
                <a:cubicBezTo>
                  <a:pt x="1251102" y="62952"/>
                  <a:pt x="1251368" y="62452"/>
                  <a:pt x="1250635" y="61985"/>
                </a:cubicBezTo>
                <a:cubicBezTo>
                  <a:pt x="1249901" y="61518"/>
                  <a:pt x="1251335" y="59685"/>
                  <a:pt x="1254935" y="56484"/>
                </a:cubicBezTo>
                <a:cubicBezTo>
                  <a:pt x="1258536" y="53284"/>
                  <a:pt x="1260603" y="51617"/>
                  <a:pt x="1261136" y="51483"/>
                </a:cubicBezTo>
                <a:cubicBezTo>
                  <a:pt x="1261936" y="51083"/>
                  <a:pt x="1264703" y="48116"/>
                  <a:pt x="1269437" y="42582"/>
                </a:cubicBezTo>
                <a:cubicBezTo>
                  <a:pt x="1274171" y="37048"/>
                  <a:pt x="1276538" y="34015"/>
                  <a:pt x="1276538" y="33481"/>
                </a:cubicBezTo>
                <a:cubicBezTo>
                  <a:pt x="1276538" y="32548"/>
                  <a:pt x="1275171" y="31548"/>
                  <a:pt x="1272437" y="30481"/>
                </a:cubicBezTo>
                <a:cubicBezTo>
                  <a:pt x="1269704" y="29414"/>
                  <a:pt x="1266804" y="27614"/>
                  <a:pt x="1263736" y="25080"/>
                </a:cubicBezTo>
                <a:close/>
                <a:moveTo>
                  <a:pt x="465537" y="21180"/>
                </a:moveTo>
                <a:cubicBezTo>
                  <a:pt x="466937" y="21246"/>
                  <a:pt x="467070" y="21413"/>
                  <a:pt x="465937" y="21680"/>
                </a:cubicBezTo>
                <a:cubicBezTo>
                  <a:pt x="464803" y="21946"/>
                  <a:pt x="464237" y="22380"/>
                  <a:pt x="464237" y="22980"/>
                </a:cubicBezTo>
                <a:cubicBezTo>
                  <a:pt x="464237" y="23580"/>
                  <a:pt x="464470" y="23813"/>
                  <a:pt x="464937" y="23680"/>
                </a:cubicBezTo>
                <a:cubicBezTo>
                  <a:pt x="465403" y="23547"/>
                  <a:pt x="467270" y="24280"/>
                  <a:pt x="470537" y="25880"/>
                </a:cubicBezTo>
                <a:cubicBezTo>
                  <a:pt x="473804" y="27480"/>
                  <a:pt x="475971" y="28281"/>
                  <a:pt x="477038" y="28281"/>
                </a:cubicBezTo>
                <a:cubicBezTo>
                  <a:pt x="478772" y="28547"/>
                  <a:pt x="481739" y="29447"/>
                  <a:pt x="485939" y="30981"/>
                </a:cubicBezTo>
                <a:cubicBezTo>
                  <a:pt x="490140" y="32514"/>
                  <a:pt x="492573" y="33681"/>
                  <a:pt x="493240" y="34481"/>
                </a:cubicBezTo>
                <a:cubicBezTo>
                  <a:pt x="494307" y="35548"/>
                  <a:pt x="495340" y="36182"/>
                  <a:pt x="496341" y="36382"/>
                </a:cubicBezTo>
                <a:cubicBezTo>
                  <a:pt x="497341" y="36582"/>
                  <a:pt x="497941" y="37015"/>
                  <a:pt x="498141" y="37682"/>
                </a:cubicBezTo>
                <a:cubicBezTo>
                  <a:pt x="498341" y="38349"/>
                  <a:pt x="499141" y="39382"/>
                  <a:pt x="500541" y="40782"/>
                </a:cubicBezTo>
                <a:cubicBezTo>
                  <a:pt x="501941" y="42182"/>
                  <a:pt x="502541" y="43949"/>
                  <a:pt x="502341" y="46083"/>
                </a:cubicBezTo>
                <a:cubicBezTo>
                  <a:pt x="502141" y="48216"/>
                  <a:pt x="502408" y="49283"/>
                  <a:pt x="503141" y="49283"/>
                </a:cubicBezTo>
                <a:cubicBezTo>
                  <a:pt x="503875" y="49283"/>
                  <a:pt x="504042" y="49583"/>
                  <a:pt x="503642" y="50183"/>
                </a:cubicBezTo>
                <a:cubicBezTo>
                  <a:pt x="503241" y="50783"/>
                  <a:pt x="502408" y="51083"/>
                  <a:pt x="501141" y="51083"/>
                </a:cubicBezTo>
                <a:cubicBezTo>
                  <a:pt x="499874" y="51083"/>
                  <a:pt x="497741" y="52550"/>
                  <a:pt x="494740" y="55484"/>
                </a:cubicBezTo>
                <a:cubicBezTo>
                  <a:pt x="491740" y="58418"/>
                  <a:pt x="489806" y="59885"/>
                  <a:pt x="488940" y="59885"/>
                </a:cubicBezTo>
                <a:cubicBezTo>
                  <a:pt x="488073" y="59885"/>
                  <a:pt x="487640" y="60318"/>
                  <a:pt x="487640" y="61185"/>
                </a:cubicBezTo>
                <a:cubicBezTo>
                  <a:pt x="487640" y="62051"/>
                  <a:pt x="486006" y="64085"/>
                  <a:pt x="482739" y="67285"/>
                </a:cubicBezTo>
                <a:cubicBezTo>
                  <a:pt x="479472" y="70486"/>
                  <a:pt x="476038" y="74253"/>
                  <a:pt x="472438" y="78587"/>
                </a:cubicBezTo>
                <a:cubicBezTo>
                  <a:pt x="468837" y="82921"/>
                  <a:pt x="465137" y="87088"/>
                  <a:pt x="461336" y="91088"/>
                </a:cubicBezTo>
                <a:cubicBezTo>
                  <a:pt x="457536" y="95089"/>
                  <a:pt x="455769" y="97356"/>
                  <a:pt x="456036" y="97889"/>
                </a:cubicBezTo>
                <a:cubicBezTo>
                  <a:pt x="456169" y="98156"/>
                  <a:pt x="456136" y="98356"/>
                  <a:pt x="455935" y="98489"/>
                </a:cubicBezTo>
                <a:cubicBezTo>
                  <a:pt x="455735" y="98623"/>
                  <a:pt x="455435" y="98689"/>
                  <a:pt x="455035" y="98689"/>
                </a:cubicBezTo>
                <a:cubicBezTo>
                  <a:pt x="453969" y="98689"/>
                  <a:pt x="453569" y="99156"/>
                  <a:pt x="453835" y="100090"/>
                </a:cubicBezTo>
                <a:cubicBezTo>
                  <a:pt x="454102" y="100623"/>
                  <a:pt x="454102" y="101023"/>
                  <a:pt x="453835" y="101290"/>
                </a:cubicBezTo>
                <a:cubicBezTo>
                  <a:pt x="453569" y="101556"/>
                  <a:pt x="453035" y="101690"/>
                  <a:pt x="452235" y="101690"/>
                </a:cubicBezTo>
                <a:cubicBezTo>
                  <a:pt x="451435" y="101823"/>
                  <a:pt x="451102" y="102023"/>
                  <a:pt x="451235" y="102290"/>
                </a:cubicBezTo>
                <a:cubicBezTo>
                  <a:pt x="452035" y="102823"/>
                  <a:pt x="450502" y="105424"/>
                  <a:pt x="446634" y="110091"/>
                </a:cubicBezTo>
                <a:cubicBezTo>
                  <a:pt x="441700" y="116092"/>
                  <a:pt x="440034" y="119092"/>
                  <a:pt x="441634" y="119092"/>
                </a:cubicBezTo>
                <a:cubicBezTo>
                  <a:pt x="442167" y="119092"/>
                  <a:pt x="443034" y="120292"/>
                  <a:pt x="444234" y="122692"/>
                </a:cubicBezTo>
                <a:cubicBezTo>
                  <a:pt x="446101" y="126026"/>
                  <a:pt x="447668" y="128160"/>
                  <a:pt x="448935" y="129093"/>
                </a:cubicBezTo>
                <a:cubicBezTo>
                  <a:pt x="450201" y="130027"/>
                  <a:pt x="451435" y="129760"/>
                  <a:pt x="452635" y="128293"/>
                </a:cubicBezTo>
                <a:cubicBezTo>
                  <a:pt x="453435" y="127360"/>
                  <a:pt x="454202" y="126893"/>
                  <a:pt x="454935" y="126893"/>
                </a:cubicBezTo>
                <a:cubicBezTo>
                  <a:pt x="455669" y="126893"/>
                  <a:pt x="455602" y="127160"/>
                  <a:pt x="454735" y="127693"/>
                </a:cubicBezTo>
                <a:cubicBezTo>
                  <a:pt x="453869" y="128226"/>
                  <a:pt x="453302" y="129960"/>
                  <a:pt x="453035" y="132894"/>
                </a:cubicBezTo>
                <a:cubicBezTo>
                  <a:pt x="452902" y="134761"/>
                  <a:pt x="453002" y="136194"/>
                  <a:pt x="453335" y="137194"/>
                </a:cubicBezTo>
                <a:cubicBezTo>
                  <a:pt x="453669" y="138194"/>
                  <a:pt x="454569" y="139561"/>
                  <a:pt x="456036" y="141295"/>
                </a:cubicBezTo>
                <a:cubicBezTo>
                  <a:pt x="458302" y="143828"/>
                  <a:pt x="459569" y="146429"/>
                  <a:pt x="459836" y="149096"/>
                </a:cubicBezTo>
                <a:cubicBezTo>
                  <a:pt x="460103" y="150963"/>
                  <a:pt x="460136" y="152096"/>
                  <a:pt x="459936" y="152496"/>
                </a:cubicBezTo>
                <a:cubicBezTo>
                  <a:pt x="459736" y="152896"/>
                  <a:pt x="459036" y="153096"/>
                  <a:pt x="457836" y="153096"/>
                </a:cubicBezTo>
                <a:cubicBezTo>
                  <a:pt x="455969" y="153096"/>
                  <a:pt x="453168" y="150963"/>
                  <a:pt x="449435" y="146695"/>
                </a:cubicBezTo>
                <a:cubicBezTo>
                  <a:pt x="445701" y="142428"/>
                  <a:pt x="442367" y="137494"/>
                  <a:pt x="439433" y="131894"/>
                </a:cubicBezTo>
                <a:cubicBezTo>
                  <a:pt x="436900" y="127226"/>
                  <a:pt x="435266" y="124893"/>
                  <a:pt x="434533" y="124893"/>
                </a:cubicBezTo>
                <a:cubicBezTo>
                  <a:pt x="433799" y="124893"/>
                  <a:pt x="432199" y="126426"/>
                  <a:pt x="429732" y="129493"/>
                </a:cubicBezTo>
                <a:cubicBezTo>
                  <a:pt x="427265" y="132560"/>
                  <a:pt x="425198" y="134961"/>
                  <a:pt x="423531" y="136694"/>
                </a:cubicBezTo>
                <a:cubicBezTo>
                  <a:pt x="421865" y="138428"/>
                  <a:pt x="419564" y="141028"/>
                  <a:pt x="416631" y="144495"/>
                </a:cubicBezTo>
                <a:cubicBezTo>
                  <a:pt x="413697" y="147962"/>
                  <a:pt x="407763" y="154163"/>
                  <a:pt x="398828" y="163097"/>
                </a:cubicBezTo>
                <a:cubicBezTo>
                  <a:pt x="392294" y="169632"/>
                  <a:pt x="388260" y="173465"/>
                  <a:pt x="386727" y="174599"/>
                </a:cubicBezTo>
                <a:cubicBezTo>
                  <a:pt x="385193" y="175732"/>
                  <a:pt x="383426" y="176166"/>
                  <a:pt x="381426" y="175899"/>
                </a:cubicBezTo>
                <a:cubicBezTo>
                  <a:pt x="378893" y="175766"/>
                  <a:pt x="377459" y="175499"/>
                  <a:pt x="377126" y="175099"/>
                </a:cubicBezTo>
                <a:cubicBezTo>
                  <a:pt x="376792" y="174699"/>
                  <a:pt x="376159" y="174899"/>
                  <a:pt x="375225" y="175699"/>
                </a:cubicBezTo>
                <a:cubicBezTo>
                  <a:pt x="374292" y="176366"/>
                  <a:pt x="373892" y="176432"/>
                  <a:pt x="374025" y="175899"/>
                </a:cubicBezTo>
                <a:cubicBezTo>
                  <a:pt x="374025" y="175899"/>
                  <a:pt x="374025" y="175766"/>
                  <a:pt x="374025" y="175499"/>
                </a:cubicBezTo>
                <a:cubicBezTo>
                  <a:pt x="374159" y="174566"/>
                  <a:pt x="373759" y="173365"/>
                  <a:pt x="372825" y="171899"/>
                </a:cubicBezTo>
                <a:cubicBezTo>
                  <a:pt x="371892" y="170432"/>
                  <a:pt x="371058" y="169698"/>
                  <a:pt x="370325" y="169698"/>
                </a:cubicBezTo>
                <a:cubicBezTo>
                  <a:pt x="369591" y="169698"/>
                  <a:pt x="369025" y="168498"/>
                  <a:pt x="368625" y="166098"/>
                </a:cubicBezTo>
                <a:cubicBezTo>
                  <a:pt x="368091" y="163564"/>
                  <a:pt x="367791" y="157030"/>
                  <a:pt x="367724" y="146495"/>
                </a:cubicBezTo>
                <a:cubicBezTo>
                  <a:pt x="367658" y="135961"/>
                  <a:pt x="367825" y="130493"/>
                  <a:pt x="368225" y="130093"/>
                </a:cubicBezTo>
                <a:cubicBezTo>
                  <a:pt x="368358" y="130093"/>
                  <a:pt x="368491" y="130127"/>
                  <a:pt x="368625" y="130193"/>
                </a:cubicBezTo>
                <a:cubicBezTo>
                  <a:pt x="368758" y="130260"/>
                  <a:pt x="368858" y="130427"/>
                  <a:pt x="368925" y="130693"/>
                </a:cubicBezTo>
                <a:cubicBezTo>
                  <a:pt x="368991" y="130960"/>
                  <a:pt x="369025" y="131293"/>
                  <a:pt x="369025" y="131694"/>
                </a:cubicBezTo>
                <a:cubicBezTo>
                  <a:pt x="369025" y="132494"/>
                  <a:pt x="369325" y="133060"/>
                  <a:pt x="369925" y="133394"/>
                </a:cubicBezTo>
                <a:cubicBezTo>
                  <a:pt x="370525" y="133727"/>
                  <a:pt x="371692" y="134027"/>
                  <a:pt x="373425" y="134294"/>
                </a:cubicBezTo>
                <a:cubicBezTo>
                  <a:pt x="378092" y="134961"/>
                  <a:pt x="381760" y="133427"/>
                  <a:pt x="384427" y="129693"/>
                </a:cubicBezTo>
                <a:cubicBezTo>
                  <a:pt x="385227" y="128493"/>
                  <a:pt x="386093" y="127893"/>
                  <a:pt x="387027" y="127893"/>
                </a:cubicBezTo>
                <a:cubicBezTo>
                  <a:pt x="387960" y="127893"/>
                  <a:pt x="388427" y="127593"/>
                  <a:pt x="388427" y="126993"/>
                </a:cubicBezTo>
                <a:cubicBezTo>
                  <a:pt x="388427" y="126393"/>
                  <a:pt x="389394" y="125759"/>
                  <a:pt x="391327" y="125093"/>
                </a:cubicBezTo>
                <a:cubicBezTo>
                  <a:pt x="393261" y="124426"/>
                  <a:pt x="394228" y="123693"/>
                  <a:pt x="394228" y="122892"/>
                </a:cubicBezTo>
                <a:cubicBezTo>
                  <a:pt x="394228" y="122226"/>
                  <a:pt x="395361" y="120492"/>
                  <a:pt x="397628" y="117692"/>
                </a:cubicBezTo>
                <a:cubicBezTo>
                  <a:pt x="399895" y="114891"/>
                  <a:pt x="402162" y="112291"/>
                  <a:pt x="404429" y="109891"/>
                </a:cubicBezTo>
                <a:cubicBezTo>
                  <a:pt x="406163" y="108157"/>
                  <a:pt x="408163" y="105724"/>
                  <a:pt x="410430" y="102590"/>
                </a:cubicBezTo>
                <a:cubicBezTo>
                  <a:pt x="412697" y="99456"/>
                  <a:pt x="413830" y="97489"/>
                  <a:pt x="413830" y="96689"/>
                </a:cubicBezTo>
                <a:cubicBezTo>
                  <a:pt x="413830" y="96156"/>
                  <a:pt x="414264" y="95889"/>
                  <a:pt x="415130" y="95889"/>
                </a:cubicBezTo>
                <a:cubicBezTo>
                  <a:pt x="415997" y="95889"/>
                  <a:pt x="417231" y="94822"/>
                  <a:pt x="418831" y="92689"/>
                </a:cubicBezTo>
                <a:cubicBezTo>
                  <a:pt x="420431" y="90555"/>
                  <a:pt x="421831" y="88822"/>
                  <a:pt x="423031" y="87488"/>
                </a:cubicBezTo>
                <a:cubicBezTo>
                  <a:pt x="428765" y="81221"/>
                  <a:pt x="432433" y="76687"/>
                  <a:pt x="434033" y="73886"/>
                </a:cubicBezTo>
                <a:cubicBezTo>
                  <a:pt x="434699" y="72553"/>
                  <a:pt x="434766" y="71653"/>
                  <a:pt x="434233" y="71186"/>
                </a:cubicBezTo>
                <a:cubicBezTo>
                  <a:pt x="433699" y="70719"/>
                  <a:pt x="432299" y="70486"/>
                  <a:pt x="430032" y="70486"/>
                </a:cubicBezTo>
                <a:cubicBezTo>
                  <a:pt x="428165" y="70486"/>
                  <a:pt x="425865" y="69919"/>
                  <a:pt x="423131" y="68786"/>
                </a:cubicBezTo>
                <a:cubicBezTo>
                  <a:pt x="420398" y="67652"/>
                  <a:pt x="418698" y="66619"/>
                  <a:pt x="418031" y="65685"/>
                </a:cubicBezTo>
                <a:cubicBezTo>
                  <a:pt x="417631" y="64885"/>
                  <a:pt x="416431" y="63885"/>
                  <a:pt x="414430" y="62685"/>
                </a:cubicBezTo>
                <a:cubicBezTo>
                  <a:pt x="413097" y="61885"/>
                  <a:pt x="412197" y="60985"/>
                  <a:pt x="411730" y="59985"/>
                </a:cubicBezTo>
                <a:cubicBezTo>
                  <a:pt x="411263" y="58984"/>
                  <a:pt x="410763" y="56951"/>
                  <a:pt x="410230" y="53884"/>
                </a:cubicBezTo>
                <a:cubicBezTo>
                  <a:pt x="409430" y="49217"/>
                  <a:pt x="409163" y="46049"/>
                  <a:pt x="409430" y="44383"/>
                </a:cubicBezTo>
                <a:cubicBezTo>
                  <a:pt x="409696" y="42716"/>
                  <a:pt x="409963" y="40749"/>
                  <a:pt x="410230" y="38482"/>
                </a:cubicBezTo>
                <a:cubicBezTo>
                  <a:pt x="410496" y="36215"/>
                  <a:pt x="411163" y="33881"/>
                  <a:pt x="412230" y="31481"/>
                </a:cubicBezTo>
                <a:cubicBezTo>
                  <a:pt x="413297" y="29081"/>
                  <a:pt x="413830" y="27414"/>
                  <a:pt x="413830" y="26480"/>
                </a:cubicBezTo>
                <a:cubicBezTo>
                  <a:pt x="413830" y="25414"/>
                  <a:pt x="415130" y="24547"/>
                  <a:pt x="417731" y="23880"/>
                </a:cubicBezTo>
                <a:cubicBezTo>
                  <a:pt x="420331" y="23213"/>
                  <a:pt x="422298" y="23280"/>
                  <a:pt x="423631" y="24080"/>
                </a:cubicBezTo>
                <a:cubicBezTo>
                  <a:pt x="426298" y="25547"/>
                  <a:pt x="427365" y="27147"/>
                  <a:pt x="426832" y="28881"/>
                </a:cubicBezTo>
                <a:cubicBezTo>
                  <a:pt x="426432" y="29947"/>
                  <a:pt x="426565" y="30714"/>
                  <a:pt x="427232" y="31181"/>
                </a:cubicBezTo>
                <a:cubicBezTo>
                  <a:pt x="427899" y="31648"/>
                  <a:pt x="428032" y="32348"/>
                  <a:pt x="427632" y="33281"/>
                </a:cubicBezTo>
                <a:cubicBezTo>
                  <a:pt x="427365" y="33948"/>
                  <a:pt x="427632" y="34281"/>
                  <a:pt x="428432" y="34281"/>
                </a:cubicBezTo>
                <a:cubicBezTo>
                  <a:pt x="428832" y="34281"/>
                  <a:pt x="429499" y="34215"/>
                  <a:pt x="430432" y="34081"/>
                </a:cubicBezTo>
                <a:cubicBezTo>
                  <a:pt x="434699" y="33281"/>
                  <a:pt x="441000" y="31314"/>
                  <a:pt x="449335" y="28181"/>
                </a:cubicBezTo>
                <a:cubicBezTo>
                  <a:pt x="457669" y="25047"/>
                  <a:pt x="462170" y="22947"/>
                  <a:pt x="462836" y="21880"/>
                </a:cubicBezTo>
                <a:cubicBezTo>
                  <a:pt x="463236" y="21346"/>
                  <a:pt x="464137" y="21113"/>
                  <a:pt x="465537" y="21180"/>
                </a:cubicBezTo>
                <a:close/>
                <a:moveTo>
                  <a:pt x="274213" y="19479"/>
                </a:moveTo>
                <a:cubicBezTo>
                  <a:pt x="274880" y="19613"/>
                  <a:pt x="275213" y="20013"/>
                  <a:pt x="275213" y="20680"/>
                </a:cubicBezTo>
                <a:cubicBezTo>
                  <a:pt x="275213" y="21346"/>
                  <a:pt x="276013" y="22513"/>
                  <a:pt x="277613" y="24180"/>
                </a:cubicBezTo>
                <a:cubicBezTo>
                  <a:pt x="279213" y="25847"/>
                  <a:pt x="279880" y="27881"/>
                  <a:pt x="279613" y="30281"/>
                </a:cubicBezTo>
                <a:lnTo>
                  <a:pt x="279413" y="33881"/>
                </a:lnTo>
                <a:lnTo>
                  <a:pt x="282414" y="32281"/>
                </a:lnTo>
                <a:cubicBezTo>
                  <a:pt x="284414" y="31348"/>
                  <a:pt x="288748" y="29581"/>
                  <a:pt x="295415" y="26980"/>
                </a:cubicBezTo>
                <a:cubicBezTo>
                  <a:pt x="302083" y="24380"/>
                  <a:pt x="305817" y="23413"/>
                  <a:pt x="306617" y="24080"/>
                </a:cubicBezTo>
                <a:cubicBezTo>
                  <a:pt x="307417" y="24747"/>
                  <a:pt x="308750" y="24880"/>
                  <a:pt x="310617" y="24480"/>
                </a:cubicBezTo>
                <a:cubicBezTo>
                  <a:pt x="312084" y="23947"/>
                  <a:pt x="312684" y="23480"/>
                  <a:pt x="312418" y="23080"/>
                </a:cubicBezTo>
                <a:cubicBezTo>
                  <a:pt x="312018" y="22947"/>
                  <a:pt x="312084" y="22813"/>
                  <a:pt x="312618" y="22680"/>
                </a:cubicBezTo>
                <a:cubicBezTo>
                  <a:pt x="313284" y="22680"/>
                  <a:pt x="314218" y="22747"/>
                  <a:pt x="315418" y="22880"/>
                </a:cubicBezTo>
                <a:cubicBezTo>
                  <a:pt x="318218" y="23280"/>
                  <a:pt x="321252" y="24447"/>
                  <a:pt x="324519" y="26380"/>
                </a:cubicBezTo>
                <a:cubicBezTo>
                  <a:pt x="327786" y="28314"/>
                  <a:pt x="329653" y="29281"/>
                  <a:pt x="330120" y="29281"/>
                </a:cubicBezTo>
                <a:cubicBezTo>
                  <a:pt x="330586" y="29281"/>
                  <a:pt x="330820" y="29714"/>
                  <a:pt x="330820" y="30581"/>
                </a:cubicBezTo>
                <a:cubicBezTo>
                  <a:pt x="330820" y="31448"/>
                  <a:pt x="331153" y="31981"/>
                  <a:pt x="331820" y="32181"/>
                </a:cubicBezTo>
                <a:cubicBezTo>
                  <a:pt x="332487" y="32381"/>
                  <a:pt x="333087" y="33815"/>
                  <a:pt x="333620" y="36482"/>
                </a:cubicBezTo>
                <a:cubicBezTo>
                  <a:pt x="333887" y="38082"/>
                  <a:pt x="333920" y="39315"/>
                  <a:pt x="333720" y="40182"/>
                </a:cubicBezTo>
                <a:cubicBezTo>
                  <a:pt x="333520" y="41049"/>
                  <a:pt x="332887" y="42282"/>
                  <a:pt x="331820" y="43883"/>
                </a:cubicBezTo>
                <a:cubicBezTo>
                  <a:pt x="330086" y="46283"/>
                  <a:pt x="328686" y="48050"/>
                  <a:pt x="327619" y="49183"/>
                </a:cubicBezTo>
                <a:cubicBezTo>
                  <a:pt x="326553" y="50317"/>
                  <a:pt x="325419" y="51684"/>
                  <a:pt x="324219" y="53284"/>
                </a:cubicBezTo>
                <a:cubicBezTo>
                  <a:pt x="322752" y="55284"/>
                  <a:pt x="320785" y="57218"/>
                  <a:pt x="318318" y="59084"/>
                </a:cubicBezTo>
                <a:cubicBezTo>
                  <a:pt x="315851" y="60951"/>
                  <a:pt x="314351" y="61751"/>
                  <a:pt x="313818" y="61485"/>
                </a:cubicBezTo>
                <a:lnTo>
                  <a:pt x="313618" y="61485"/>
                </a:lnTo>
                <a:cubicBezTo>
                  <a:pt x="313618" y="61751"/>
                  <a:pt x="313818" y="62152"/>
                  <a:pt x="314218" y="62685"/>
                </a:cubicBezTo>
                <a:cubicBezTo>
                  <a:pt x="315285" y="63885"/>
                  <a:pt x="315818" y="64718"/>
                  <a:pt x="315818" y="65185"/>
                </a:cubicBezTo>
                <a:cubicBezTo>
                  <a:pt x="315818" y="65652"/>
                  <a:pt x="316351" y="66219"/>
                  <a:pt x="317418" y="66885"/>
                </a:cubicBezTo>
                <a:cubicBezTo>
                  <a:pt x="318085" y="67419"/>
                  <a:pt x="318418" y="67852"/>
                  <a:pt x="318418" y="68186"/>
                </a:cubicBezTo>
                <a:cubicBezTo>
                  <a:pt x="318418" y="68519"/>
                  <a:pt x="318085" y="69286"/>
                  <a:pt x="317418" y="70486"/>
                </a:cubicBezTo>
                <a:cubicBezTo>
                  <a:pt x="316351" y="71953"/>
                  <a:pt x="315118" y="72953"/>
                  <a:pt x="313718" y="73486"/>
                </a:cubicBezTo>
                <a:cubicBezTo>
                  <a:pt x="312318" y="74020"/>
                  <a:pt x="311451" y="74653"/>
                  <a:pt x="311117" y="75386"/>
                </a:cubicBezTo>
                <a:cubicBezTo>
                  <a:pt x="310784" y="76120"/>
                  <a:pt x="310951" y="77153"/>
                  <a:pt x="311618" y="78487"/>
                </a:cubicBezTo>
                <a:cubicBezTo>
                  <a:pt x="312284" y="80087"/>
                  <a:pt x="312951" y="81121"/>
                  <a:pt x="313618" y="81587"/>
                </a:cubicBezTo>
                <a:cubicBezTo>
                  <a:pt x="314284" y="82054"/>
                  <a:pt x="315218" y="82354"/>
                  <a:pt x="316418" y="82487"/>
                </a:cubicBezTo>
                <a:cubicBezTo>
                  <a:pt x="317618" y="82487"/>
                  <a:pt x="320385" y="83487"/>
                  <a:pt x="324719" y="85488"/>
                </a:cubicBezTo>
                <a:cubicBezTo>
                  <a:pt x="329053" y="87488"/>
                  <a:pt x="331820" y="89022"/>
                  <a:pt x="333020" y="90088"/>
                </a:cubicBezTo>
                <a:cubicBezTo>
                  <a:pt x="334087" y="91022"/>
                  <a:pt x="335054" y="92489"/>
                  <a:pt x="335921" y="94489"/>
                </a:cubicBezTo>
                <a:cubicBezTo>
                  <a:pt x="336787" y="96489"/>
                  <a:pt x="337221" y="98156"/>
                  <a:pt x="337221" y="99489"/>
                </a:cubicBezTo>
                <a:cubicBezTo>
                  <a:pt x="337221" y="100823"/>
                  <a:pt x="336821" y="101623"/>
                  <a:pt x="336020" y="101890"/>
                </a:cubicBezTo>
                <a:cubicBezTo>
                  <a:pt x="335487" y="101890"/>
                  <a:pt x="334620" y="102623"/>
                  <a:pt x="333420" y="104090"/>
                </a:cubicBezTo>
                <a:cubicBezTo>
                  <a:pt x="332620" y="105024"/>
                  <a:pt x="330687" y="106357"/>
                  <a:pt x="327619" y="108091"/>
                </a:cubicBezTo>
                <a:cubicBezTo>
                  <a:pt x="324552" y="109824"/>
                  <a:pt x="322552" y="110691"/>
                  <a:pt x="321619" y="110691"/>
                </a:cubicBezTo>
                <a:cubicBezTo>
                  <a:pt x="321085" y="110691"/>
                  <a:pt x="320052" y="111291"/>
                  <a:pt x="318518" y="112491"/>
                </a:cubicBezTo>
                <a:cubicBezTo>
                  <a:pt x="316985" y="113691"/>
                  <a:pt x="315785" y="114291"/>
                  <a:pt x="314918" y="114291"/>
                </a:cubicBezTo>
                <a:cubicBezTo>
                  <a:pt x="314051" y="114291"/>
                  <a:pt x="313018" y="114758"/>
                  <a:pt x="311817" y="115692"/>
                </a:cubicBezTo>
                <a:cubicBezTo>
                  <a:pt x="311151" y="116225"/>
                  <a:pt x="310784" y="116625"/>
                  <a:pt x="310717" y="116892"/>
                </a:cubicBezTo>
                <a:cubicBezTo>
                  <a:pt x="310651" y="117158"/>
                  <a:pt x="310884" y="117425"/>
                  <a:pt x="311417" y="117692"/>
                </a:cubicBezTo>
                <a:cubicBezTo>
                  <a:pt x="312351" y="118225"/>
                  <a:pt x="313518" y="119092"/>
                  <a:pt x="314918" y="120292"/>
                </a:cubicBezTo>
                <a:cubicBezTo>
                  <a:pt x="316318" y="121492"/>
                  <a:pt x="317185" y="122092"/>
                  <a:pt x="317518" y="122092"/>
                </a:cubicBezTo>
                <a:cubicBezTo>
                  <a:pt x="317852" y="122092"/>
                  <a:pt x="318085" y="122959"/>
                  <a:pt x="318218" y="124693"/>
                </a:cubicBezTo>
                <a:cubicBezTo>
                  <a:pt x="318352" y="125759"/>
                  <a:pt x="318152" y="126526"/>
                  <a:pt x="317618" y="126993"/>
                </a:cubicBezTo>
                <a:cubicBezTo>
                  <a:pt x="317085" y="127460"/>
                  <a:pt x="315618" y="128226"/>
                  <a:pt x="313218" y="129293"/>
                </a:cubicBezTo>
                <a:cubicBezTo>
                  <a:pt x="309617" y="130627"/>
                  <a:pt x="307817" y="131860"/>
                  <a:pt x="307817" y="132994"/>
                </a:cubicBezTo>
                <a:cubicBezTo>
                  <a:pt x="307817" y="134127"/>
                  <a:pt x="307384" y="135761"/>
                  <a:pt x="306517" y="137894"/>
                </a:cubicBezTo>
                <a:cubicBezTo>
                  <a:pt x="305650" y="140028"/>
                  <a:pt x="305550" y="141295"/>
                  <a:pt x="306217" y="141695"/>
                </a:cubicBezTo>
                <a:cubicBezTo>
                  <a:pt x="306884" y="142095"/>
                  <a:pt x="306684" y="142628"/>
                  <a:pt x="305617" y="143295"/>
                </a:cubicBezTo>
                <a:cubicBezTo>
                  <a:pt x="305617" y="143295"/>
                  <a:pt x="305283" y="143562"/>
                  <a:pt x="304617" y="144095"/>
                </a:cubicBezTo>
                <a:cubicBezTo>
                  <a:pt x="304750" y="144095"/>
                  <a:pt x="305217" y="143962"/>
                  <a:pt x="306017" y="143695"/>
                </a:cubicBezTo>
                <a:cubicBezTo>
                  <a:pt x="307617" y="143295"/>
                  <a:pt x="309351" y="142695"/>
                  <a:pt x="311217" y="141895"/>
                </a:cubicBezTo>
                <a:cubicBezTo>
                  <a:pt x="313084" y="141095"/>
                  <a:pt x="314018" y="140561"/>
                  <a:pt x="314018" y="140295"/>
                </a:cubicBezTo>
                <a:cubicBezTo>
                  <a:pt x="314018" y="140161"/>
                  <a:pt x="313951" y="140095"/>
                  <a:pt x="313818" y="140095"/>
                </a:cubicBezTo>
                <a:cubicBezTo>
                  <a:pt x="313684" y="140095"/>
                  <a:pt x="313451" y="140128"/>
                  <a:pt x="313118" y="140195"/>
                </a:cubicBezTo>
                <a:cubicBezTo>
                  <a:pt x="312784" y="140261"/>
                  <a:pt x="312418" y="140361"/>
                  <a:pt x="312018" y="140495"/>
                </a:cubicBezTo>
                <a:cubicBezTo>
                  <a:pt x="311084" y="140761"/>
                  <a:pt x="310617" y="140828"/>
                  <a:pt x="310617" y="140695"/>
                </a:cubicBezTo>
                <a:cubicBezTo>
                  <a:pt x="310617" y="140561"/>
                  <a:pt x="310951" y="140095"/>
                  <a:pt x="311618" y="139294"/>
                </a:cubicBezTo>
                <a:cubicBezTo>
                  <a:pt x="312551" y="138228"/>
                  <a:pt x="313151" y="137161"/>
                  <a:pt x="313418" y="136094"/>
                </a:cubicBezTo>
                <a:cubicBezTo>
                  <a:pt x="313684" y="135427"/>
                  <a:pt x="314118" y="134894"/>
                  <a:pt x="314718" y="134494"/>
                </a:cubicBezTo>
                <a:cubicBezTo>
                  <a:pt x="315318" y="134094"/>
                  <a:pt x="315851" y="133860"/>
                  <a:pt x="316318" y="133794"/>
                </a:cubicBezTo>
                <a:cubicBezTo>
                  <a:pt x="316785" y="133727"/>
                  <a:pt x="317152" y="133894"/>
                  <a:pt x="317418" y="134294"/>
                </a:cubicBezTo>
                <a:cubicBezTo>
                  <a:pt x="317552" y="134961"/>
                  <a:pt x="318352" y="135027"/>
                  <a:pt x="319819" y="134494"/>
                </a:cubicBezTo>
                <a:cubicBezTo>
                  <a:pt x="321152" y="133960"/>
                  <a:pt x="323252" y="134160"/>
                  <a:pt x="326119" y="135094"/>
                </a:cubicBezTo>
                <a:cubicBezTo>
                  <a:pt x="328986" y="136027"/>
                  <a:pt x="331020" y="137161"/>
                  <a:pt x="332220" y="138494"/>
                </a:cubicBezTo>
                <a:cubicBezTo>
                  <a:pt x="334620" y="141161"/>
                  <a:pt x="336421" y="144395"/>
                  <a:pt x="337621" y="148196"/>
                </a:cubicBezTo>
                <a:cubicBezTo>
                  <a:pt x="338821" y="151996"/>
                  <a:pt x="339088" y="155497"/>
                  <a:pt x="338421" y="158697"/>
                </a:cubicBezTo>
                <a:cubicBezTo>
                  <a:pt x="337754" y="161231"/>
                  <a:pt x="336221" y="163164"/>
                  <a:pt x="333820" y="164498"/>
                </a:cubicBezTo>
                <a:cubicBezTo>
                  <a:pt x="331420" y="165831"/>
                  <a:pt x="329553" y="165698"/>
                  <a:pt x="328220" y="164098"/>
                </a:cubicBezTo>
                <a:cubicBezTo>
                  <a:pt x="327553" y="163297"/>
                  <a:pt x="326953" y="162897"/>
                  <a:pt x="326419" y="162897"/>
                </a:cubicBezTo>
                <a:cubicBezTo>
                  <a:pt x="325886" y="162897"/>
                  <a:pt x="324886" y="162164"/>
                  <a:pt x="323419" y="160697"/>
                </a:cubicBezTo>
                <a:cubicBezTo>
                  <a:pt x="321952" y="159230"/>
                  <a:pt x="321219" y="158297"/>
                  <a:pt x="321219" y="157897"/>
                </a:cubicBezTo>
                <a:cubicBezTo>
                  <a:pt x="321219" y="156963"/>
                  <a:pt x="320885" y="156230"/>
                  <a:pt x="320219" y="155697"/>
                </a:cubicBezTo>
                <a:cubicBezTo>
                  <a:pt x="319552" y="155163"/>
                  <a:pt x="318952" y="155096"/>
                  <a:pt x="318418" y="155497"/>
                </a:cubicBezTo>
                <a:cubicBezTo>
                  <a:pt x="317618" y="156163"/>
                  <a:pt x="315418" y="157097"/>
                  <a:pt x="311817" y="158297"/>
                </a:cubicBezTo>
                <a:cubicBezTo>
                  <a:pt x="307150" y="159897"/>
                  <a:pt x="301816" y="162031"/>
                  <a:pt x="295815" y="164698"/>
                </a:cubicBezTo>
                <a:cubicBezTo>
                  <a:pt x="292082" y="166431"/>
                  <a:pt x="289948" y="167298"/>
                  <a:pt x="289415" y="167298"/>
                </a:cubicBezTo>
                <a:cubicBezTo>
                  <a:pt x="288881" y="167298"/>
                  <a:pt x="287781" y="167731"/>
                  <a:pt x="286114" y="168598"/>
                </a:cubicBezTo>
                <a:cubicBezTo>
                  <a:pt x="284447" y="169465"/>
                  <a:pt x="281880" y="170498"/>
                  <a:pt x="278413" y="171699"/>
                </a:cubicBezTo>
                <a:cubicBezTo>
                  <a:pt x="276013" y="172632"/>
                  <a:pt x="274179" y="173165"/>
                  <a:pt x="272913" y="173299"/>
                </a:cubicBezTo>
                <a:cubicBezTo>
                  <a:pt x="271646" y="173432"/>
                  <a:pt x="269479" y="173299"/>
                  <a:pt x="266412" y="172899"/>
                </a:cubicBezTo>
                <a:cubicBezTo>
                  <a:pt x="262945" y="172365"/>
                  <a:pt x="260511" y="171732"/>
                  <a:pt x="259111" y="170998"/>
                </a:cubicBezTo>
                <a:cubicBezTo>
                  <a:pt x="257711" y="170265"/>
                  <a:pt x="256344" y="168765"/>
                  <a:pt x="255010" y="166498"/>
                </a:cubicBezTo>
                <a:cubicBezTo>
                  <a:pt x="253544" y="163964"/>
                  <a:pt x="254477" y="159230"/>
                  <a:pt x="257811" y="152296"/>
                </a:cubicBezTo>
                <a:cubicBezTo>
                  <a:pt x="258477" y="150829"/>
                  <a:pt x="259678" y="150162"/>
                  <a:pt x="261411" y="150296"/>
                </a:cubicBezTo>
                <a:cubicBezTo>
                  <a:pt x="262745" y="150296"/>
                  <a:pt x="263411" y="150096"/>
                  <a:pt x="263411" y="149696"/>
                </a:cubicBezTo>
                <a:cubicBezTo>
                  <a:pt x="263145" y="149429"/>
                  <a:pt x="263211" y="149196"/>
                  <a:pt x="263611" y="148996"/>
                </a:cubicBezTo>
                <a:cubicBezTo>
                  <a:pt x="264012" y="148796"/>
                  <a:pt x="264545" y="148629"/>
                  <a:pt x="265212" y="148496"/>
                </a:cubicBezTo>
                <a:cubicBezTo>
                  <a:pt x="266812" y="148229"/>
                  <a:pt x="267812" y="148429"/>
                  <a:pt x="268212" y="149096"/>
                </a:cubicBezTo>
                <a:cubicBezTo>
                  <a:pt x="268612" y="149762"/>
                  <a:pt x="269412" y="149429"/>
                  <a:pt x="270612" y="148096"/>
                </a:cubicBezTo>
                <a:cubicBezTo>
                  <a:pt x="271812" y="146762"/>
                  <a:pt x="272046" y="145962"/>
                  <a:pt x="271312" y="145695"/>
                </a:cubicBezTo>
                <a:cubicBezTo>
                  <a:pt x="270579" y="145429"/>
                  <a:pt x="270612" y="145262"/>
                  <a:pt x="271412" y="145195"/>
                </a:cubicBezTo>
                <a:cubicBezTo>
                  <a:pt x="272213" y="145129"/>
                  <a:pt x="273213" y="145429"/>
                  <a:pt x="274413" y="146095"/>
                </a:cubicBezTo>
                <a:cubicBezTo>
                  <a:pt x="275346" y="146495"/>
                  <a:pt x="275746" y="146495"/>
                  <a:pt x="275613" y="146095"/>
                </a:cubicBezTo>
                <a:cubicBezTo>
                  <a:pt x="275480" y="145962"/>
                  <a:pt x="275513" y="145795"/>
                  <a:pt x="275713" y="145595"/>
                </a:cubicBezTo>
                <a:cubicBezTo>
                  <a:pt x="275913" y="145395"/>
                  <a:pt x="276280" y="145295"/>
                  <a:pt x="276813" y="145295"/>
                </a:cubicBezTo>
                <a:cubicBezTo>
                  <a:pt x="277480" y="145429"/>
                  <a:pt x="279147" y="144728"/>
                  <a:pt x="281814" y="143195"/>
                </a:cubicBezTo>
                <a:cubicBezTo>
                  <a:pt x="284481" y="141661"/>
                  <a:pt x="285814" y="140695"/>
                  <a:pt x="285814" y="140295"/>
                </a:cubicBezTo>
                <a:cubicBezTo>
                  <a:pt x="285548" y="140028"/>
                  <a:pt x="284847" y="139961"/>
                  <a:pt x="283714" y="140095"/>
                </a:cubicBezTo>
                <a:cubicBezTo>
                  <a:pt x="282580" y="140228"/>
                  <a:pt x="281180" y="140495"/>
                  <a:pt x="279513" y="140895"/>
                </a:cubicBezTo>
                <a:cubicBezTo>
                  <a:pt x="277847" y="141295"/>
                  <a:pt x="276613" y="141761"/>
                  <a:pt x="275813" y="142295"/>
                </a:cubicBezTo>
                <a:cubicBezTo>
                  <a:pt x="273946" y="143095"/>
                  <a:pt x="272113" y="143495"/>
                  <a:pt x="270312" y="143495"/>
                </a:cubicBezTo>
                <a:cubicBezTo>
                  <a:pt x="268512" y="143495"/>
                  <a:pt x="267045" y="143062"/>
                  <a:pt x="265912" y="142195"/>
                </a:cubicBezTo>
                <a:cubicBezTo>
                  <a:pt x="264778" y="141328"/>
                  <a:pt x="264478" y="140295"/>
                  <a:pt x="265012" y="139094"/>
                </a:cubicBezTo>
                <a:cubicBezTo>
                  <a:pt x="265145" y="138561"/>
                  <a:pt x="265145" y="138294"/>
                  <a:pt x="265012" y="138294"/>
                </a:cubicBezTo>
                <a:cubicBezTo>
                  <a:pt x="264612" y="138694"/>
                  <a:pt x="263745" y="138261"/>
                  <a:pt x="262411" y="136994"/>
                </a:cubicBezTo>
                <a:cubicBezTo>
                  <a:pt x="261078" y="135727"/>
                  <a:pt x="259811" y="134627"/>
                  <a:pt x="258611" y="133694"/>
                </a:cubicBezTo>
                <a:cubicBezTo>
                  <a:pt x="255677" y="131694"/>
                  <a:pt x="254144" y="125159"/>
                  <a:pt x="254010" y="114091"/>
                </a:cubicBezTo>
                <a:lnTo>
                  <a:pt x="254010" y="102890"/>
                </a:lnTo>
                <a:lnTo>
                  <a:pt x="256411" y="102490"/>
                </a:lnTo>
                <a:cubicBezTo>
                  <a:pt x="258144" y="102090"/>
                  <a:pt x="260511" y="100056"/>
                  <a:pt x="263511" y="96389"/>
                </a:cubicBezTo>
                <a:cubicBezTo>
                  <a:pt x="266512" y="92722"/>
                  <a:pt x="268812" y="89822"/>
                  <a:pt x="270412" y="87688"/>
                </a:cubicBezTo>
                <a:cubicBezTo>
                  <a:pt x="272546" y="85288"/>
                  <a:pt x="273646" y="83754"/>
                  <a:pt x="273713" y="83087"/>
                </a:cubicBezTo>
                <a:cubicBezTo>
                  <a:pt x="273779" y="82421"/>
                  <a:pt x="272879" y="81621"/>
                  <a:pt x="271012" y="80687"/>
                </a:cubicBezTo>
                <a:cubicBezTo>
                  <a:pt x="269146" y="79754"/>
                  <a:pt x="267579" y="78220"/>
                  <a:pt x="266312" y="76087"/>
                </a:cubicBezTo>
                <a:cubicBezTo>
                  <a:pt x="265045" y="73953"/>
                  <a:pt x="263611" y="70619"/>
                  <a:pt x="262011" y="66085"/>
                </a:cubicBezTo>
                <a:cubicBezTo>
                  <a:pt x="260411" y="61418"/>
                  <a:pt x="259278" y="56351"/>
                  <a:pt x="258611" y="50883"/>
                </a:cubicBezTo>
                <a:cubicBezTo>
                  <a:pt x="258477" y="48616"/>
                  <a:pt x="258511" y="47183"/>
                  <a:pt x="258711" y="46583"/>
                </a:cubicBezTo>
                <a:cubicBezTo>
                  <a:pt x="258911" y="45983"/>
                  <a:pt x="259678" y="45283"/>
                  <a:pt x="261011" y="44483"/>
                </a:cubicBezTo>
                <a:cubicBezTo>
                  <a:pt x="262878" y="43549"/>
                  <a:pt x="263978" y="42416"/>
                  <a:pt x="264312" y="41082"/>
                </a:cubicBezTo>
                <a:cubicBezTo>
                  <a:pt x="264645" y="39749"/>
                  <a:pt x="265078" y="39082"/>
                  <a:pt x="265612" y="39082"/>
                </a:cubicBezTo>
                <a:cubicBezTo>
                  <a:pt x="266145" y="39082"/>
                  <a:pt x="266412" y="38482"/>
                  <a:pt x="266412" y="37282"/>
                </a:cubicBezTo>
                <a:cubicBezTo>
                  <a:pt x="266412" y="36215"/>
                  <a:pt x="266845" y="34648"/>
                  <a:pt x="267712" y="32581"/>
                </a:cubicBezTo>
                <a:cubicBezTo>
                  <a:pt x="268579" y="30514"/>
                  <a:pt x="269312" y="29281"/>
                  <a:pt x="269912" y="28881"/>
                </a:cubicBezTo>
                <a:cubicBezTo>
                  <a:pt x="270512" y="28481"/>
                  <a:pt x="270812" y="27480"/>
                  <a:pt x="270812" y="25880"/>
                </a:cubicBezTo>
                <a:cubicBezTo>
                  <a:pt x="270812" y="24280"/>
                  <a:pt x="270946" y="22813"/>
                  <a:pt x="271212" y="21480"/>
                </a:cubicBezTo>
                <a:cubicBezTo>
                  <a:pt x="271612" y="20013"/>
                  <a:pt x="272613" y="19346"/>
                  <a:pt x="274213" y="19479"/>
                </a:cubicBezTo>
                <a:close/>
                <a:moveTo>
                  <a:pt x="638658" y="18479"/>
                </a:moveTo>
                <a:cubicBezTo>
                  <a:pt x="637992" y="18479"/>
                  <a:pt x="637658" y="18779"/>
                  <a:pt x="637658" y="19379"/>
                </a:cubicBezTo>
                <a:cubicBezTo>
                  <a:pt x="637658" y="19980"/>
                  <a:pt x="637992" y="20280"/>
                  <a:pt x="638658" y="20280"/>
                </a:cubicBezTo>
                <a:cubicBezTo>
                  <a:pt x="639325" y="20280"/>
                  <a:pt x="639659" y="19980"/>
                  <a:pt x="639659" y="19379"/>
                </a:cubicBezTo>
                <a:cubicBezTo>
                  <a:pt x="639659" y="18779"/>
                  <a:pt x="639325" y="18479"/>
                  <a:pt x="638658" y="18479"/>
                </a:cubicBezTo>
                <a:close/>
                <a:moveTo>
                  <a:pt x="1198828" y="16979"/>
                </a:moveTo>
                <a:cubicBezTo>
                  <a:pt x="1199962" y="16646"/>
                  <a:pt x="1201162" y="16646"/>
                  <a:pt x="1202429" y="16979"/>
                </a:cubicBezTo>
                <a:cubicBezTo>
                  <a:pt x="1203696" y="17313"/>
                  <a:pt x="1205262" y="17679"/>
                  <a:pt x="1207129" y="18079"/>
                </a:cubicBezTo>
                <a:cubicBezTo>
                  <a:pt x="1208863" y="18346"/>
                  <a:pt x="1211530" y="20246"/>
                  <a:pt x="1215130" y="23780"/>
                </a:cubicBezTo>
                <a:cubicBezTo>
                  <a:pt x="1218731" y="27314"/>
                  <a:pt x="1220998" y="30214"/>
                  <a:pt x="1221931" y="32481"/>
                </a:cubicBezTo>
                <a:cubicBezTo>
                  <a:pt x="1222731" y="34481"/>
                  <a:pt x="1223131" y="37315"/>
                  <a:pt x="1223131" y="40982"/>
                </a:cubicBezTo>
                <a:cubicBezTo>
                  <a:pt x="1223131" y="44649"/>
                  <a:pt x="1222731" y="47550"/>
                  <a:pt x="1221931" y="49683"/>
                </a:cubicBezTo>
                <a:cubicBezTo>
                  <a:pt x="1220998" y="51817"/>
                  <a:pt x="1219131" y="54851"/>
                  <a:pt x="1216331" y="58784"/>
                </a:cubicBezTo>
                <a:cubicBezTo>
                  <a:pt x="1213530" y="62718"/>
                  <a:pt x="1211630" y="65385"/>
                  <a:pt x="1210630" y="66785"/>
                </a:cubicBezTo>
                <a:cubicBezTo>
                  <a:pt x="1209630" y="68186"/>
                  <a:pt x="1208263" y="69752"/>
                  <a:pt x="1206529" y="71486"/>
                </a:cubicBezTo>
                <a:cubicBezTo>
                  <a:pt x="1204796" y="72953"/>
                  <a:pt x="1203962" y="73953"/>
                  <a:pt x="1204029" y="74486"/>
                </a:cubicBezTo>
                <a:cubicBezTo>
                  <a:pt x="1204096" y="75020"/>
                  <a:pt x="1204996" y="75687"/>
                  <a:pt x="1206729" y="76487"/>
                </a:cubicBezTo>
                <a:cubicBezTo>
                  <a:pt x="1210197" y="77820"/>
                  <a:pt x="1212597" y="80354"/>
                  <a:pt x="1213930" y="84088"/>
                </a:cubicBezTo>
                <a:cubicBezTo>
                  <a:pt x="1215264" y="87821"/>
                  <a:pt x="1215130" y="91288"/>
                  <a:pt x="1213530" y="94489"/>
                </a:cubicBezTo>
                <a:cubicBezTo>
                  <a:pt x="1212330" y="96889"/>
                  <a:pt x="1211730" y="98556"/>
                  <a:pt x="1211730" y="99489"/>
                </a:cubicBezTo>
                <a:cubicBezTo>
                  <a:pt x="1211730" y="102423"/>
                  <a:pt x="1207996" y="108291"/>
                  <a:pt x="1200528" y="117092"/>
                </a:cubicBezTo>
                <a:cubicBezTo>
                  <a:pt x="1197595" y="120559"/>
                  <a:pt x="1196128" y="122559"/>
                  <a:pt x="1196128" y="123092"/>
                </a:cubicBezTo>
                <a:cubicBezTo>
                  <a:pt x="1196128" y="123626"/>
                  <a:pt x="1196961" y="124426"/>
                  <a:pt x="1198628" y="125493"/>
                </a:cubicBezTo>
                <a:cubicBezTo>
                  <a:pt x="1200295" y="126560"/>
                  <a:pt x="1201395" y="126693"/>
                  <a:pt x="1201929" y="125893"/>
                </a:cubicBezTo>
                <a:cubicBezTo>
                  <a:pt x="1202462" y="125093"/>
                  <a:pt x="1202962" y="125626"/>
                  <a:pt x="1203429" y="127493"/>
                </a:cubicBezTo>
                <a:cubicBezTo>
                  <a:pt x="1203896" y="129360"/>
                  <a:pt x="1204929" y="131360"/>
                  <a:pt x="1206529" y="133494"/>
                </a:cubicBezTo>
                <a:cubicBezTo>
                  <a:pt x="1210263" y="138294"/>
                  <a:pt x="1212397" y="145429"/>
                  <a:pt x="1212930" y="154896"/>
                </a:cubicBezTo>
                <a:cubicBezTo>
                  <a:pt x="1213197" y="158630"/>
                  <a:pt x="1213230" y="160964"/>
                  <a:pt x="1213030" y="161897"/>
                </a:cubicBezTo>
                <a:cubicBezTo>
                  <a:pt x="1212830" y="162831"/>
                  <a:pt x="1212130" y="163764"/>
                  <a:pt x="1210930" y="164698"/>
                </a:cubicBezTo>
                <a:cubicBezTo>
                  <a:pt x="1209463" y="165898"/>
                  <a:pt x="1208296" y="166465"/>
                  <a:pt x="1207429" y="166398"/>
                </a:cubicBezTo>
                <a:cubicBezTo>
                  <a:pt x="1206563" y="166331"/>
                  <a:pt x="1205329" y="165631"/>
                  <a:pt x="1203729" y="164298"/>
                </a:cubicBezTo>
                <a:cubicBezTo>
                  <a:pt x="1200795" y="161631"/>
                  <a:pt x="1198595" y="157163"/>
                  <a:pt x="1197128" y="150896"/>
                </a:cubicBezTo>
                <a:cubicBezTo>
                  <a:pt x="1196328" y="147162"/>
                  <a:pt x="1195728" y="145295"/>
                  <a:pt x="1195328" y="145295"/>
                </a:cubicBezTo>
                <a:cubicBezTo>
                  <a:pt x="1194928" y="145295"/>
                  <a:pt x="1194595" y="142962"/>
                  <a:pt x="1194328" y="138294"/>
                </a:cubicBezTo>
                <a:cubicBezTo>
                  <a:pt x="1194061" y="133627"/>
                  <a:pt x="1193794" y="131027"/>
                  <a:pt x="1193528" y="130493"/>
                </a:cubicBezTo>
                <a:cubicBezTo>
                  <a:pt x="1192461" y="128760"/>
                  <a:pt x="1188860" y="130293"/>
                  <a:pt x="1182726" y="135094"/>
                </a:cubicBezTo>
                <a:cubicBezTo>
                  <a:pt x="1178059" y="138694"/>
                  <a:pt x="1175559" y="140495"/>
                  <a:pt x="1175225" y="140495"/>
                </a:cubicBezTo>
                <a:cubicBezTo>
                  <a:pt x="1174892" y="140495"/>
                  <a:pt x="1174725" y="140028"/>
                  <a:pt x="1174725" y="139094"/>
                </a:cubicBezTo>
                <a:cubicBezTo>
                  <a:pt x="1174725" y="138161"/>
                  <a:pt x="1173992" y="137894"/>
                  <a:pt x="1172525" y="138294"/>
                </a:cubicBezTo>
                <a:cubicBezTo>
                  <a:pt x="1171458" y="138428"/>
                  <a:pt x="1170725" y="138294"/>
                  <a:pt x="1170325" y="137894"/>
                </a:cubicBezTo>
                <a:cubicBezTo>
                  <a:pt x="1169925" y="137494"/>
                  <a:pt x="1169458" y="136427"/>
                  <a:pt x="1168925" y="134694"/>
                </a:cubicBezTo>
                <a:cubicBezTo>
                  <a:pt x="1168258" y="132027"/>
                  <a:pt x="1167991" y="128426"/>
                  <a:pt x="1168125" y="123893"/>
                </a:cubicBezTo>
                <a:lnTo>
                  <a:pt x="1168524" y="117092"/>
                </a:lnTo>
                <a:lnTo>
                  <a:pt x="1173725" y="114491"/>
                </a:lnTo>
                <a:cubicBezTo>
                  <a:pt x="1182393" y="110491"/>
                  <a:pt x="1189861" y="103090"/>
                  <a:pt x="1196128" y="92289"/>
                </a:cubicBezTo>
                <a:cubicBezTo>
                  <a:pt x="1200395" y="84954"/>
                  <a:pt x="1201995" y="80420"/>
                  <a:pt x="1200929" y="78687"/>
                </a:cubicBezTo>
                <a:cubicBezTo>
                  <a:pt x="1200662" y="78420"/>
                  <a:pt x="1200395" y="78287"/>
                  <a:pt x="1200129" y="78287"/>
                </a:cubicBezTo>
                <a:cubicBezTo>
                  <a:pt x="1199595" y="78287"/>
                  <a:pt x="1196995" y="80087"/>
                  <a:pt x="1192328" y="83688"/>
                </a:cubicBezTo>
                <a:cubicBezTo>
                  <a:pt x="1189394" y="85954"/>
                  <a:pt x="1187194" y="87455"/>
                  <a:pt x="1185727" y="88188"/>
                </a:cubicBezTo>
                <a:cubicBezTo>
                  <a:pt x="1184260" y="88922"/>
                  <a:pt x="1182460" y="89422"/>
                  <a:pt x="1180326" y="89688"/>
                </a:cubicBezTo>
                <a:cubicBezTo>
                  <a:pt x="1178059" y="89955"/>
                  <a:pt x="1176492" y="89988"/>
                  <a:pt x="1175625" y="89788"/>
                </a:cubicBezTo>
                <a:cubicBezTo>
                  <a:pt x="1174759" y="89588"/>
                  <a:pt x="1173725" y="88955"/>
                  <a:pt x="1172525" y="87888"/>
                </a:cubicBezTo>
                <a:cubicBezTo>
                  <a:pt x="1170658" y="86421"/>
                  <a:pt x="1169125" y="84021"/>
                  <a:pt x="1167925" y="80687"/>
                </a:cubicBezTo>
                <a:cubicBezTo>
                  <a:pt x="1165524" y="73620"/>
                  <a:pt x="1166658" y="68686"/>
                  <a:pt x="1171325" y="65885"/>
                </a:cubicBezTo>
                <a:cubicBezTo>
                  <a:pt x="1173325" y="64685"/>
                  <a:pt x="1178126" y="60418"/>
                  <a:pt x="1185727" y="53084"/>
                </a:cubicBezTo>
                <a:cubicBezTo>
                  <a:pt x="1193328" y="45749"/>
                  <a:pt x="1198395" y="39749"/>
                  <a:pt x="1200929" y="35081"/>
                </a:cubicBezTo>
                <a:cubicBezTo>
                  <a:pt x="1203196" y="31081"/>
                  <a:pt x="1204429" y="28447"/>
                  <a:pt x="1204629" y="27180"/>
                </a:cubicBezTo>
                <a:cubicBezTo>
                  <a:pt x="1204829" y="25914"/>
                  <a:pt x="1204129" y="24747"/>
                  <a:pt x="1202529" y="23680"/>
                </a:cubicBezTo>
                <a:cubicBezTo>
                  <a:pt x="1198928" y="21413"/>
                  <a:pt x="1197128" y="19613"/>
                  <a:pt x="1197128" y="18279"/>
                </a:cubicBezTo>
                <a:cubicBezTo>
                  <a:pt x="1197128" y="17746"/>
                  <a:pt x="1197695" y="17313"/>
                  <a:pt x="1198828" y="16979"/>
                </a:cubicBezTo>
                <a:close/>
                <a:moveTo>
                  <a:pt x="47384" y="8678"/>
                </a:moveTo>
                <a:cubicBezTo>
                  <a:pt x="53118" y="8145"/>
                  <a:pt x="57552" y="9045"/>
                  <a:pt x="60686" y="11378"/>
                </a:cubicBezTo>
                <a:cubicBezTo>
                  <a:pt x="63820" y="13712"/>
                  <a:pt x="65320" y="17146"/>
                  <a:pt x="65187" y="21680"/>
                </a:cubicBezTo>
                <a:cubicBezTo>
                  <a:pt x="65053" y="24347"/>
                  <a:pt x="64620" y="26480"/>
                  <a:pt x="63886" y="28081"/>
                </a:cubicBezTo>
                <a:cubicBezTo>
                  <a:pt x="63153" y="29681"/>
                  <a:pt x="61720" y="31748"/>
                  <a:pt x="59586" y="34281"/>
                </a:cubicBezTo>
                <a:cubicBezTo>
                  <a:pt x="57852" y="36282"/>
                  <a:pt x="56986" y="37682"/>
                  <a:pt x="56986" y="38482"/>
                </a:cubicBezTo>
                <a:cubicBezTo>
                  <a:pt x="56986" y="39282"/>
                  <a:pt x="56486" y="39682"/>
                  <a:pt x="55485" y="39682"/>
                </a:cubicBezTo>
                <a:cubicBezTo>
                  <a:pt x="54485" y="39682"/>
                  <a:pt x="53985" y="40015"/>
                  <a:pt x="53985" y="40682"/>
                </a:cubicBezTo>
                <a:cubicBezTo>
                  <a:pt x="53985" y="41349"/>
                  <a:pt x="53519" y="41882"/>
                  <a:pt x="52585" y="42282"/>
                </a:cubicBezTo>
                <a:cubicBezTo>
                  <a:pt x="51652" y="42682"/>
                  <a:pt x="48185" y="45783"/>
                  <a:pt x="42184" y="51584"/>
                </a:cubicBezTo>
                <a:cubicBezTo>
                  <a:pt x="36183" y="57384"/>
                  <a:pt x="30182" y="63085"/>
                  <a:pt x="24182" y="68686"/>
                </a:cubicBezTo>
                <a:lnTo>
                  <a:pt x="14980" y="77087"/>
                </a:lnTo>
                <a:lnTo>
                  <a:pt x="17581" y="78887"/>
                </a:lnTo>
                <a:cubicBezTo>
                  <a:pt x="19714" y="80487"/>
                  <a:pt x="22615" y="83154"/>
                  <a:pt x="26282" y="86888"/>
                </a:cubicBezTo>
                <a:cubicBezTo>
                  <a:pt x="29949" y="90622"/>
                  <a:pt x="31783" y="92822"/>
                  <a:pt x="31783" y="93489"/>
                </a:cubicBezTo>
                <a:cubicBezTo>
                  <a:pt x="31783" y="95622"/>
                  <a:pt x="33116" y="95756"/>
                  <a:pt x="35783" y="93889"/>
                </a:cubicBezTo>
                <a:cubicBezTo>
                  <a:pt x="39517" y="91222"/>
                  <a:pt x="46184" y="88121"/>
                  <a:pt x="55785" y="84588"/>
                </a:cubicBezTo>
                <a:cubicBezTo>
                  <a:pt x="65387" y="81054"/>
                  <a:pt x="71254" y="79554"/>
                  <a:pt x="73388" y="80087"/>
                </a:cubicBezTo>
                <a:cubicBezTo>
                  <a:pt x="74454" y="80354"/>
                  <a:pt x="75188" y="80154"/>
                  <a:pt x="75588" y="79487"/>
                </a:cubicBezTo>
                <a:cubicBezTo>
                  <a:pt x="75988" y="78820"/>
                  <a:pt x="76255" y="77020"/>
                  <a:pt x="76388" y="74086"/>
                </a:cubicBezTo>
                <a:cubicBezTo>
                  <a:pt x="76521" y="70886"/>
                  <a:pt x="77055" y="68152"/>
                  <a:pt x="77988" y="65885"/>
                </a:cubicBezTo>
                <a:cubicBezTo>
                  <a:pt x="79588" y="61618"/>
                  <a:pt x="79789" y="57951"/>
                  <a:pt x="78588" y="54884"/>
                </a:cubicBezTo>
                <a:cubicBezTo>
                  <a:pt x="78188" y="53950"/>
                  <a:pt x="76688" y="53450"/>
                  <a:pt x="74088" y="53384"/>
                </a:cubicBezTo>
                <a:cubicBezTo>
                  <a:pt x="71487" y="53317"/>
                  <a:pt x="68920" y="53684"/>
                  <a:pt x="66387" y="54484"/>
                </a:cubicBezTo>
                <a:cubicBezTo>
                  <a:pt x="63986" y="55417"/>
                  <a:pt x="60419" y="58084"/>
                  <a:pt x="55686" y="62485"/>
                </a:cubicBezTo>
                <a:cubicBezTo>
                  <a:pt x="50952" y="66885"/>
                  <a:pt x="48451" y="69152"/>
                  <a:pt x="48185" y="69286"/>
                </a:cubicBezTo>
                <a:cubicBezTo>
                  <a:pt x="47251" y="69419"/>
                  <a:pt x="46051" y="70152"/>
                  <a:pt x="44584" y="71486"/>
                </a:cubicBezTo>
                <a:cubicBezTo>
                  <a:pt x="43117" y="72819"/>
                  <a:pt x="41984" y="74153"/>
                  <a:pt x="41184" y="75486"/>
                </a:cubicBezTo>
                <a:cubicBezTo>
                  <a:pt x="39850" y="77753"/>
                  <a:pt x="39050" y="78554"/>
                  <a:pt x="38783" y="77887"/>
                </a:cubicBezTo>
                <a:cubicBezTo>
                  <a:pt x="38517" y="76953"/>
                  <a:pt x="40017" y="74286"/>
                  <a:pt x="43284" y="69886"/>
                </a:cubicBezTo>
                <a:cubicBezTo>
                  <a:pt x="46551" y="65485"/>
                  <a:pt x="49918" y="61551"/>
                  <a:pt x="53385" y="58084"/>
                </a:cubicBezTo>
                <a:cubicBezTo>
                  <a:pt x="57652" y="53684"/>
                  <a:pt x="61320" y="50750"/>
                  <a:pt x="64387" y="49283"/>
                </a:cubicBezTo>
                <a:cubicBezTo>
                  <a:pt x="67454" y="47816"/>
                  <a:pt x="70787" y="46950"/>
                  <a:pt x="74388" y="46683"/>
                </a:cubicBezTo>
                <a:cubicBezTo>
                  <a:pt x="77988" y="46416"/>
                  <a:pt x="81055" y="46816"/>
                  <a:pt x="83589" y="47883"/>
                </a:cubicBezTo>
                <a:cubicBezTo>
                  <a:pt x="86123" y="49083"/>
                  <a:pt x="87589" y="49650"/>
                  <a:pt x="87989" y="49583"/>
                </a:cubicBezTo>
                <a:cubicBezTo>
                  <a:pt x="88390" y="49517"/>
                  <a:pt x="89323" y="50217"/>
                  <a:pt x="90790" y="51684"/>
                </a:cubicBezTo>
                <a:cubicBezTo>
                  <a:pt x="92523" y="53550"/>
                  <a:pt x="93557" y="56851"/>
                  <a:pt x="93890" y="61585"/>
                </a:cubicBezTo>
                <a:cubicBezTo>
                  <a:pt x="94224" y="66319"/>
                  <a:pt x="93790" y="71553"/>
                  <a:pt x="92590" y="77287"/>
                </a:cubicBezTo>
                <a:cubicBezTo>
                  <a:pt x="91123" y="84221"/>
                  <a:pt x="90457" y="95089"/>
                  <a:pt x="90590" y="109891"/>
                </a:cubicBezTo>
                <a:cubicBezTo>
                  <a:pt x="90723" y="124693"/>
                  <a:pt x="91590" y="140561"/>
                  <a:pt x="93190" y="157497"/>
                </a:cubicBezTo>
                <a:cubicBezTo>
                  <a:pt x="94257" y="169498"/>
                  <a:pt x="94590" y="178099"/>
                  <a:pt x="94190" y="183300"/>
                </a:cubicBezTo>
                <a:cubicBezTo>
                  <a:pt x="93790" y="188501"/>
                  <a:pt x="92590" y="191968"/>
                  <a:pt x="90590" y="193701"/>
                </a:cubicBezTo>
                <a:cubicBezTo>
                  <a:pt x="89523" y="194501"/>
                  <a:pt x="87956" y="194668"/>
                  <a:pt x="85889" y="194201"/>
                </a:cubicBezTo>
                <a:cubicBezTo>
                  <a:pt x="83822" y="193735"/>
                  <a:pt x="82655" y="192901"/>
                  <a:pt x="82389" y="191701"/>
                </a:cubicBezTo>
                <a:cubicBezTo>
                  <a:pt x="82122" y="190501"/>
                  <a:pt x="81189" y="189701"/>
                  <a:pt x="79588" y="189301"/>
                </a:cubicBezTo>
                <a:cubicBezTo>
                  <a:pt x="77988" y="188901"/>
                  <a:pt x="77188" y="188401"/>
                  <a:pt x="77188" y="187801"/>
                </a:cubicBezTo>
                <a:cubicBezTo>
                  <a:pt x="77188" y="187200"/>
                  <a:pt x="76188" y="185500"/>
                  <a:pt x="74188" y="182700"/>
                </a:cubicBezTo>
                <a:cubicBezTo>
                  <a:pt x="72054" y="180033"/>
                  <a:pt x="70654" y="178299"/>
                  <a:pt x="69987" y="177499"/>
                </a:cubicBezTo>
                <a:cubicBezTo>
                  <a:pt x="69321" y="176699"/>
                  <a:pt x="67754" y="174999"/>
                  <a:pt x="65287" y="172399"/>
                </a:cubicBezTo>
                <a:cubicBezTo>
                  <a:pt x="62820" y="169798"/>
                  <a:pt x="61853" y="167831"/>
                  <a:pt x="62386" y="166498"/>
                </a:cubicBezTo>
                <a:cubicBezTo>
                  <a:pt x="62920" y="164898"/>
                  <a:pt x="62120" y="164098"/>
                  <a:pt x="59986" y="164098"/>
                </a:cubicBezTo>
                <a:cubicBezTo>
                  <a:pt x="58386" y="164231"/>
                  <a:pt x="55385" y="164898"/>
                  <a:pt x="50985" y="166098"/>
                </a:cubicBezTo>
                <a:cubicBezTo>
                  <a:pt x="44984" y="167831"/>
                  <a:pt x="40550" y="168831"/>
                  <a:pt x="37683" y="169098"/>
                </a:cubicBezTo>
                <a:cubicBezTo>
                  <a:pt x="34816" y="169365"/>
                  <a:pt x="32449" y="169698"/>
                  <a:pt x="30582" y="170098"/>
                </a:cubicBezTo>
                <a:cubicBezTo>
                  <a:pt x="28715" y="170498"/>
                  <a:pt x="26515" y="169665"/>
                  <a:pt x="23981" y="167598"/>
                </a:cubicBezTo>
                <a:cubicBezTo>
                  <a:pt x="21448" y="165531"/>
                  <a:pt x="20181" y="164098"/>
                  <a:pt x="20181" y="163297"/>
                </a:cubicBezTo>
                <a:cubicBezTo>
                  <a:pt x="20181" y="162497"/>
                  <a:pt x="19714" y="161697"/>
                  <a:pt x="18781" y="160897"/>
                </a:cubicBezTo>
                <a:cubicBezTo>
                  <a:pt x="17847" y="160097"/>
                  <a:pt x="17181" y="158464"/>
                  <a:pt x="16781" y="155997"/>
                </a:cubicBezTo>
                <a:cubicBezTo>
                  <a:pt x="16381" y="153530"/>
                  <a:pt x="15580" y="151763"/>
                  <a:pt x="14380" y="150696"/>
                </a:cubicBezTo>
                <a:cubicBezTo>
                  <a:pt x="12380" y="148962"/>
                  <a:pt x="10947" y="146829"/>
                  <a:pt x="10080" y="144295"/>
                </a:cubicBezTo>
                <a:cubicBezTo>
                  <a:pt x="9213" y="141761"/>
                  <a:pt x="9246" y="140028"/>
                  <a:pt x="10180" y="139094"/>
                </a:cubicBezTo>
                <a:cubicBezTo>
                  <a:pt x="10847" y="138294"/>
                  <a:pt x="12013" y="135494"/>
                  <a:pt x="13680" y="130693"/>
                </a:cubicBezTo>
                <a:cubicBezTo>
                  <a:pt x="15347" y="125893"/>
                  <a:pt x="16447" y="122026"/>
                  <a:pt x="16981" y="119092"/>
                </a:cubicBezTo>
                <a:cubicBezTo>
                  <a:pt x="19248" y="107224"/>
                  <a:pt x="19848" y="98656"/>
                  <a:pt x="18781" y="93389"/>
                </a:cubicBezTo>
                <a:cubicBezTo>
                  <a:pt x="17714" y="88121"/>
                  <a:pt x="14847" y="85354"/>
                  <a:pt x="10180" y="85088"/>
                </a:cubicBezTo>
                <a:cubicBezTo>
                  <a:pt x="8446" y="84954"/>
                  <a:pt x="6046" y="83421"/>
                  <a:pt x="2979" y="80487"/>
                </a:cubicBezTo>
                <a:cubicBezTo>
                  <a:pt x="1645" y="79154"/>
                  <a:pt x="1312" y="78487"/>
                  <a:pt x="1979" y="78487"/>
                </a:cubicBezTo>
                <a:cubicBezTo>
                  <a:pt x="2512" y="78487"/>
                  <a:pt x="2479" y="78087"/>
                  <a:pt x="1879" y="77287"/>
                </a:cubicBezTo>
                <a:cubicBezTo>
                  <a:pt x="1279" y="76487"/>
                  <a:pt x="712" y="74886"/>
                  <a:pt x="179" y="72486"/>
                </a:cubicBezTo>
                <a:cubicBezTo>
                  <a:pt x="-88" y="71019"/>
                  <a:pt x="-55" y="69919"/>
                  <a:pt x="279" y="69186"/>
                </a:cubicBezTo>
                <a:cubicBezTo>
                  <a:pt x="612" y="68452"/>
                  <a:pt x="1512" y="67485"/>
                  <a:pt x="2979" y="66285"/>
                </a:cubicBezTo>
                <a:cubicBezTo>
                  <a:pt x="5112" y="64552"/>
                  <a:pt x="7779" y="62285"/>
                  <a:pt x="10980" y="59484"/>
                </a:cubicBezTo>
                <a:cubicBezTo>
                  <a:pt x="14047" y="56951"/>
                  <a:pt x="16747" y="54417"/>
                  <a:pt x="19081" y="51884"/>
                </a:cubicBezTo>
                <a:cubicBezTo>
                  <a:pt x="21414" y="49350"/>
                  <a:pt x="23981" y="46616"/>
                  <a:pt x="26782" y="43683"/>
                </a:cubicBezTo>
                <a:cubicBezTo>
                  <a:pt x="29049" y="41149"/>
                  <a:pt x="31649" y="38048"/>
                  <a:pt x="34583" y="34381"/>
                </a:cubicBezTo>
                <a:cubicBezTo>
                  <a:pt x="37517" y="30714"/>
                  <a:pt x="39250" y="28281"/>
                  <a:pt x="39784" y="27080"/>
                </a:cubicBezTo>
                <a:cubicBezTo>
                  <a:pt x="40184" y="26147"/>
                  <a:pt x="40717" y="25214"/>
                  <a:pt x="41384" y="24280"/>
                </a:cubicBezTo>
                <a:cubicBezTo>
                  <a:pt x="43917" y="19880"/>
                  <a:pt x="44851" y="17479"/>
                  <a:pt x="44184" y="17079"/>
                </a:cubicBezTo>
                <a:cubicBezTo>
                  <a:pt x="43917" y="16946"/>
                  <a:pt x="43151" y="16546"/>
                  <a:pt x="41884" y="15879"/>
                </a:cubicBezTo>
                <a:cubicBezTo>
                  <a:pt x="40617" y="15212"/>
                  <a:pt x="39917" y="14412"/>
                  <a:pt x="39784" y="13479"/>
                </a:cubicBezTo>
                <a:cubicBezTo>
                  <a:pt x="39517" y="12012"/>
                  <a:pt x="39950" y="10912"/>
                  <a:pt x="41084" y="10178"/>
                </a:cubicBezTo>
                <a:cubicBezTo>
                  <a:pt x="42217" y="9445"/>
                  <a:pt x="44317" y="8945"/>
                  <a:pt x="47384" y="8678"/>
                </a:cubicBezTo>
                <a:close/>
                <a:moveTo>
                  <a:pt x="1467062" y="7778"/>
                </a:moveTo>
                <a:cubicBezTo>
                  <a:pt x="1469396" y="7711"/>
                  <a:pt x="1471429" y="8545"/>
                  <a:pt x="1473163" y="10278"/>
                </a:cubicBezTo>
                <a:cubicBezTo>
                  <a:pt x="1474363" y="11745"/>
                  <a:pt x="1475063" y="13412"/>
                  <a:pt x="1475263" y="15279"/>
                </a:cubicBezTo>
                <a:cubicBezTo>
                  <a:pt x="1475463" y="17146"/>
                  <a:pt x="1475030" y="18613"/>
                  <a:pt x="1473963" y="19680"/>
                </a:cubicBezTo>
                <a:cubicBezTo>
                  <a:pt x="1473029" y="20613"/>
                  <a:pt x="1472563" y="21346"/>
                  <a:pt x="1472563" y="21880"/>
                </a:cubicBezTo>
                <a:cubicBezTo>
                  <a:pt x="1472563" y="22413"/>
                  <a:pt x="1471029" y="23913"/>
                  <a:pt x="1467962" y="26380"/>
                </a:cubicBezTo>
                <a:cubicBezTo>
                  <a:pt x="1464895" y="28847"/>
                  <a:pt x="1463328" y="30348"/>
                  <a:pt x="1463262" y="30881"/>
                </a:cubicBezTo>
                <a:cubicBezTo>
                  <a:pt x="1463195" y="31414"/>
                  <a:pt x="1462095" y="33081"/>
                  <a:pt x="1459961" y="35882"/>
                </a:cubicBezTo>
                <a:cubicBezTo>
                  <a:pt x="1453827" y="44549"/>
                  <a:pt x="1451493" y="49350"/>
                  <a:pt x="1452960" y="50283"/>
                </a:cubicBezTo>
                <a:cubicBezTo>
                  <a:pt x="1453760" y="50817"/>
                  <a:pt x="1454960" y="50883"/>
                  <a:pt x="1456561" y="50483"/>
                </a:cubicBezTo>
                <a:cubicBezTo>
                  <a:pt x="1459228" y="49683"/>
                  <a:pt x="1463362" y="49450"/>
                  <a:pt x="1468962" y="49783"/>
                </a:cubicBezTo>
                <a:cubicBezTo>
                  <a:pt x="1474563" y="50117"/>
                  <a:pt x="1480297" y="50883"/>
                  <a:pt x="1486164" y="52084"/>
                </a:cubicBezTo>
                <a:cubicBezTo>
                  <a:pt x="1489365" y="52750"/>
                  <a:pt x="1491632" y="53217"/>
                  <a:pt x="1492965" y="53484"/>
                </a:cubicBezTo>
                <a:cubicBezTo>
                  <a:pt x="1494299" y="53750"/>
                  <a:pt x="1497833" y="55051"/>
                  <a:pt x="1503567" y="57384"/>
                </a:cubicBezTo>
                <a:cubicBezTo>
                  <a:pt x="1509301" y="59718"/>
                  <a:pt x="1513568" y="61618"/>
                  <a:pt x="1516368" y="63085"/>
                </a:cubicBezTo>
                <a:cubicBezTo>
                  <a:pt x="1522102" y="66152"/>
                  <a:pt x="1526603" y="69452"/>
                  <a:pt x="1529870" y="72986"/>
                </a:cubicBezTo>
                <a:cubicBezTo>
                  <a:pt x="1533137" y="76520"/>
                  <a:pt x="1534437" y="79554"/>
                  <a:pt x="1533770" y="82087"/>
                </a:cubicBezTo>
                <a:cubicBezTo>
                  <a:pt x="1533370" y="83688"/>
                  <a:pt x="1532403" y="84554"/>
                  <a:pt x="1530870" y="84688"/>
                </a:cubicBezTo>
                <a:cubicBezTo>
                  <a:pt x="1529336" y="84821"/>
                  <a:pt x="1528303" y="84721"/>
                  <a:pt x="1527770" y="84388"/>
                </a:cubicBezTo>
                <a:cubicBezTo>
                  <a:pt x="1527236" y="84054"/>
                  <a:pt x="1523869" y="83821"/>
                  <a:pt x="1517668" y="83688"/>
                </a:cubicBezTo>
                <a:cubicBezTo>
                  <a:pt x="1511467" y="83554"/>
                  <a:pt x="1508167" y="83287"/>
                  <a:pt x="1507767" y="82887"/>
                </a:cubicBezTo>
                <a:cubicBezTo>
                  <a:pt x="1507367" y="82487"/>
                  <a:pt x="1506500" y="82554"/>
                  <a:pt x="1505167" y="83087"/>
                </a:cubicBezTo>
                <a:cubicBezTo>
                  <a:pt x="1504233" y="83354"/>
                  <a:pt x="1501466" y="83554"/>
                  <a:pt x="1496866" y="83688"/>
                </a:cubicBezTo>
                <a:cubicBezTo>
                  <a:pt x="1492265" y="83821"/>
                  <a:pt x="1487898" y="83821"/>
                  <a:pt x="1483764" y="83688"/>
                </a:cubicBezTo>
                <a:cubicBezTo>
                  <a:pt x="1479630" y="83554"/>
                  <a:pt x="1477630" y="83354"/>
                  <a:pt x="1477763" y="83087"/>
                </a:cubicBezTo>
                <a:cubicBezTo>
                  <a:pt x="1477897" y="82821"/>
                  <a:pt x="1477630" y="82687"/>
                  <a:pt x="1476963" y="82687"/>
                </a:cubicBezTo>
                <a:cubicBezTo>
                  <a:pt x="1473363" y="82554"/>
                  <a:pt x="1470229" y="83087"/>
                  <a:pt x="1467562" y="84288"/>
                </a:cubicBezTo>
                <a:cubicBezTo>
                  <a:pt x="1466495" y="84821"/>
                  <a:pt x="1465962" y="84821"/>
                  <a:pt x="1465962" y="84288"/>
                </a:cubicBezTo>
                <a:cubicBezTo>
                  <a:pt x="1465962" y="83754"/>
                  <a:pt x="1468562" y="82787"/>
                  <a:pt x="1473763" y="81387"/>
                </a:cubicBezTo>
                <a:cubicBezTo>
                  <a:pt x="1478964" y="79987"/>
                  <a:pt x="1482497" y="79354"/>
                  <a:pt x="1484364" y="79487"/>
                </a:cubicBezTo>
                <a:cubicBezTo>
                  <a:pt x="1485964" y="79620"/>
                  <a:pt x="1488831" y="79020"/>
                  <a:pt x="1492965" y="77687"/>
                </a:cubicBezTo>
                <a:cubicBezTo>
                  <a:pt x="1497099" y="76353"/>
                  <a:pt x="1500633" y="74886"/>
                  <a:pt x="1503567" y="73286"/>
                </a:cubicBezTo>
                <a:lnTo>
                  <a:pt x="1507767" y="71286"/>
                </a:lnTo>
                <a:lnTo>
                  <a:pt x="1502566" y="68286"/>
                </a:lnTo>
                <a:cubicBezTo>
                  <a:pt x="1499233" y="66285"/>
                  <a:pt x="1497266" y="65285"/>
                  <a:pt x="1496666" y="65285"/>
                </a:cubicBezTo>
                <a:cubicBezTo>
                  <a:pt x="1496066" y="65285"/>
                  <a:pt x="1495266" y="64852"/>
                  <a:pt x="1494265" y="63985"/>
                </a:cubicBezTo>
                <a:cubicBezTo>
                  <a:pt x="1493265" y="63118"/>
                  <a:pt x="1489798" y="61585"/>
                  <a:pt x="1483864" y="59384"/>
                </a:cubicBezTo>
                <a:cubicBezTo>
                  <a:pt x="1477930" y="57184"/>
                  <a:pt x="1472163" y="56017"/>
                  <a:pt x="1466562" y="55884"/>
                </a:cubicBezTo>
                <a:cubicBezTo>
                  <a:pt x="1458561" y="55617"/>
                  <a:pt x="1453560" y="55617"/>
                  <a:pt x="1451560" y="55884"/>
                </a:cubicBezTo>
                <a:cubicBezTo>
                  <a:pt x="1449560" y="56151"/>
                  <a:pt x="1447626" y="57151"/>
                  <a:pt x="1445759" y="58884"/>
                </a:cubicBezTo>
                <a:cubicBezTo>
                  <a:pt x="1443626" y="60751"/>
                  <a:pt x="1442559" y="61951"/>
                  <a:pt x="1442559" y="62485"/>
                </a:cubicBezTo>
                <a:cubicBezTo>
                  <a:pt x="1442559" y="63418"/>
                  <a:pt x="1440692" y="66585"/>
                  <a:pt x="1436958" y="71986"/>
                </a:cubicBezTo>
                <a:cubicBezTo>
                  <a:pt x="1433224" y="77387"/>
                  <a:pt x="1430224" y="81287"/>
                  <a:pt x="1427957" y="83688"/>
                </a:cubicBezTo>
                <a:cubicBezTo>
                  <a:pt x="1426624" y="84888"/>
                  <a:pt x="1425557" y="86288"/>
                  <a:pt x="1424757" y="87888"/>
                </a:cubicBezTo>
                <a:cubicBezTo>
                  <a:pt x="1423690" y="89622"/>
                  <a:pt x="1420323" y="93622"/>
                  <a:pt x="1414655" y="99890"/>
                </a:cubicBezTo>
                <a:cubicBezTo>
                  <a:pt x="1408988" y="106157"/>
                  <a:pt x="1405821" y="109291"/>
                  <a:pt x="1405154" y="109291"/>
                </a:cubicBezTo>
                <a:cubicBezTo>
                  <a:pt x="1404354" y="109424"/>
                  <a:pt x="1403954" y="109724"/>
                  <a:pt x="1403954" y="110191"/>
                </a:cubicBezTo>
                <a:cubicBezTo>
                  <a:pt x="1403954" y="110658"/>
                  <a:pt x="1401354" y="113558"/>
                  <a:pt x="1396153" y="118892"/>
                </a:cubicBezTo>
                <a:cubicBezTo>
                  <a:pt x="1390952" y="124226"/>
                  <a:pt x="1386885" y="128560"/>
                  <a:pt x="1383951" y="131894"/>
                </a:cubicBezTo>
                <a:cubicBezTo>
                  <a:pt x="1381684" y="134294"/>
                  <a:pt x="1379918" y="135761"/>
                  <a:pt x="1378651" y="136294"/>
                </a:cubicBezTo>
                <a:cubicBezTo>
                  <a:pt x="1377384" y="136827"/>
                  <a:pt x="1375417" y="136961"/>
                  <a:pt x="1372750" y="136694"/>
                </a:cubicBezTo>
                <a:cubicBezTo>
                  <a:pt x="1367416" y="136294"/>
                  <a:pt x="1364549" y="130027"/>
                  <a:pt x="1364149" y="117892"/>
                </a:cubicBezTo>
                <a:cubicBezTo>
                  <a:pt x="1363882" y="113225"/>
                  <a:pt x="1363549" y="110024"/>
                  <a:pt x="1363149" y="108291"/>
                </a:cubicBezTo>
                <a:cubicBezTo>
                  <a:pt x="1362882" y="107090"/>
                  <a:pt x="1362816" y="106324"/>
                  <a:pt x="1362949" y="105990"/>
                </a:cubicBezTo>
                <a:cubicBezTo>
                  <a:pt x="1363082" y="105657"/>
                  <a:pt x="1363549" y="105357"/>
                  <a:pt x="1364349" y="105090"/>
                </a:cubicBezTo>
                <a:cubicBezTo>
                  <a:pt x="1365683" y="104690"/>
                  <a:pt x="1366349" y="104290"/>
                  <a:pt x="1366349" y="103890"/>
                </a:cubicBezTo>
                <a:cubicBezTo>
                  <a:pt x="1366349" y="103357"/>
                  <a:pt x="1367349" y="102323"/>
                  <a:pt x="1369350" y="100790"/>
                </a:cubicBezTo>
                <a:cubicBezTo>
                  <a:pt x="1371350" y="99256"/>
                  <a:pt x="1373350" y="97889"/>
                  <a:pt x="1375350" y="96689"/>
                </a:cubicBezTo>
                <a:cubicBezTo>
                  <a:pt x="1377351" y="95489"/>
                  <a:pt x="1378417" y="95022"/>
                  <a:pt x="1378551" y="95289"/>
                </a:cubicBezTo>
                <a:cubicBezTo>
                  <a:pt x="1378684" y="95956"/>
                  <a:pt x="1379118" y="96289"/>
                  <a:pt x="1379851" y="96289"/>
                </a:cubicBezTo>
                <a:cubicBezTo>
                  <a:pt x="1380584" y="96289"/>
                  <a:pt x="1387719" y="89488"/>
                  <a:pt x="1401254" y="75887"/>
                </a:cubicBezTo>
                <a:cubicBezTo>
                  <a:pt x="1414789" y="62285"/>
                  <a:pt x="1422490" y="54751"/>
                  <a:pt x="1424357" y="53284"/>
                </a:cubicBezTo>
                <a:cubicBezTo>
                  <a:pt x="1425423" y="52484"/>
                  <a:pt x="1426057" y="51884"/>
                  <a:pt x="1426257" y="51483"/>
                </a:cubicBezTo>
                <a:cubicBezTo>
                  <a:pt x="1426457" y="51083"/>
                  <a:pt x="1426224" y="50683"/>
                  <a:pt x="1425557" y="50283"/>
                </a:cubicBezTo>
                <a:cubicBezTo>
                  <a:pt x="1424623" y="49617"/>
                  <a:pt x="1424557" y="49250"/>
                  <a:pt x="1425357" y="49183"/>
                </a:cubicBezTo>
                <a:cubicBezTo>
                  <a:pt x="1426157" y="49117"/>
                  <a:pt x="1426857" y="48983"/>
                  <a:pt x="1427457" y="48783"/>
                </a:cubicBezTo>
                <a:cubicBezTo>
                  <a:pt x="1428057" y="48583"/>
                  <a:pt x="1428724" y="48450"/>
                  <a:pt x="1429457" y="48383"/>
                </a:cubicBezTo>
                <a:cubicBezTo>
                  <a:pt x="1430191" y="48316"/>
                  <a:pt x="1430357" y="47816"/>
                  <a:pt x="1429957" y="46883"/>
                </a:cubicBezTo>
                <a:cubicBezTo>
                  <a:pt x="1429557" y="45949"/>
                  <a:pt x="1430157" y="45149"/>
                  <a:pt x="1431758" y="44483"/>
                </a:cubicBezTo>
                <a:cubicBezTo>
                  <a:pt x="1432424" y="44216"/>
                  <a:pt x="1432958" y="43883"/>
                  <a:pt x="1433358" y="43482"/>
                </a:cubicBezTo>
                <a:cubicBezTo>
                  <a:pt x="1433758" y="43082"/>
                  <a:pt x="1433958" y="42749"/>
                  <a:pt x="1433958" y="42482"/>
                </a:cubicBezTo>
                <a:cubicBezTo>
                  <a:pt x="1433691" y="41549"/>
                  <a:pt x="1434358" y="39782"/>
                  <a:pt x="1435958" y="37182"/>
                </a:cubicBezTo>
                <a:cubicBezTo>
                  <a:pt x="1437558" y="34581"/>
                  <a:pt x="1438692" y="33281"/>
                  <a:pt x="1439359" y="33281"/>
                </a:cubicBezTo>
                <a:cubicBezTo>
                  <a:pt x="1440159" y="33281"/>
                  <a:pt x="1441125" y="32414"/>
                  <a:pt x="1442259" y="30681"/>
                </a:cubicBezTo>
                <a:cubicBezTo>
                  <a:pt x="1443392" y="28947"/>
                  <a:pt x="1446059" y="26047"/>
                  <a:pt x="1450260" y="21980"/>
                </a:cubicBezTo>
                <a:cubicBezTo>
                  <a:pt x="1454460" y="17913"/>
                  <a:pt x="1456561" y="15512"/>
                  <a:pt x="1456561" y="14779"/>
                </a:cubicBezTo>
                <a:cubicBezTo>
                  <a:pt x="1456561" y="14045"/>
                  <a:pt x="1457761" y="12745"/>
                  <a:pt x="1460161" y="10878"/>
                </a:cubicBezTo>
                <a:cubicBezTo>
                  <a:pt x="1462428" y="8878"/>
                  <a:pt x="1464728" y="7845"/>
                  <a:pt x="1467062" y="7778"/>
                </a:cubicBezTo>
                <a:close/>
                <a:moveTo>
                  <a:pt x="652660" y="477"/>
                </a:moveTo>
                <a:cubicBezTo>
                  <a:pt x="653060" y="1144"/>
                  <a:pt x="654794" y="1777"/>
                  <a:pt x="657861" y="2377"/>
                </a:cubicBezTo>
                <a:cubicBezTo>
                  <a:pt x="660928" y="2977"/>
                  <a:pt x="662561" y="3611"/>
                  <a:pt x="662761" y="4278"/>
                </a:cubicBezTo>
                <a:cubicBezTo>
                  <a:pt x="662961" y="4944"/>
                  <a:pt x="663528" y="5278"/>
                  <a:pt x="664462" y="5278"/>
                </a:cubicBezTo>
                <a:cubicBezTo>
                  <a:pt x="665395" y="5278"/>
                  <a:pt x="665862" y="5811"/>
                  <a:pt x="665862" y="6878"/>
                </a:cubicBezTo>
                <a:cubicBezTo>
                  <a:pt x="665995" y="9545"/>
                  <a:pt x="665562" y="11545"/>
                  <a:pt x="664562" y="12879"/>
                </a:cubicBezTo>
                <a:cubicBezTo>
                  <a:pt x="663561" y="14212"/>
                  <a:pt x="661528" y="15412"/>
                  <a:pt x="658461" y="16479"/>
                </a:cubicBezTo>
                <a:cubicBezTo>
                  <a:pt x="656461" y="17146"/>
                  <a:pt x="653927" y="18613"/>
                  <a:pt x="650860" y="20880"/>
                </a:cubicBezTo>
                <a:cubicBezTo>
                  <a:pt x="647793" y="23147"/>
                  <a:pt x="646193" y="24680"/>
                  <a:pt x="646059" y="25480"/>
                </a:cubicBezTo>
                <a:cubicBezTo>
                  <a:pt x="646059" y="26014"/>
                  <a:pt x="645459" y="27447"/>
                  <a:pt x="644259" y="29781"/>
                </a:cubicBezTo>
                <a:cubicBezTo>
                  <a:pt x="643059" y="32114"/>
                  <a:pt x="642459" y="33448"/>
                  <a:pt x="642459" y="33781"/>
                </a:cubicBezTo>
                <a:cubicBezTo>
                  <a:pt x="642459" y="34115"/>
                  <a:pt x="642759" y="34281"/>
                  <a:pt x="643359" y="34281"/>
                </a:cubicBezTo>
                <a:cubicBezTo>
                  <a:pt x="643959" y="34281"/>
                  <a:pt x="644659" y="34181"/>
                  <a:pt x="645459" y="33981"/>
                </a:cubicBezTo>
                <a:cubicBezTo>
                  <a:pt x="646259" y="33781"/>
                  <a:pt x="646926" y="33481"/>
                  <a:pt x="647459" y="33081"/>
                </a:cubicBezTo>
                <a:cubicBezTo>
                  <a:pt x="648793" y="32148"/>
                  <a:pt x="651593" y="31014"/>
                  <a:pt x="655860" y="29681"/>
                </a:cubicBezTo>
                <a:cubicBezTo>
                  <a:pt x="661728" y="27947"/>
                  <a:pt x="665795" y="27947"/>
                  <a:pt x="668062" y="29681"/>
                </a:cubicBezTo>
                <a:cubicBezTo>
                  <a:pt x="668729" y="30081"/>
                  <a:pt x="669796" y="30414"/>
                  <a:pt x="671262" y="30681"/>
                </a:cubicBezTo>
                <a:cubicBezTo>
                  <a:pt x="672996" y="30948"/>
                  <a:pt x="674229" y="32748"/>
                  <a:pt x="674963" y="36082"/>
                </a:cubicBezTo>
                <a:cubicBezTo>
                  <a:pt x="675696" y="39415"/>
                  <a:pt x="676063" y="45149"/>
                  <a:pt x="676063" y="53284"/>
                </a:cubicBezTo>
                <a:cubicBezTo>
                  <a:pt x="676196" y="62352"/>
                  <a:pt x="676596" y="68286"/>
                  <a:pt x="677263" y="71086"/>
                </a:cubicBezTo>
                <a:cubicBezTo>
                  <a:pt x="677930" y="73886"/>
                  <a:pt x="678230" y="80387"/>
                  <a:pt x="678163" y="90588"/>
                </a:cubicBezTo>
                <a:cubicBezTo>
                  <a:pt x="678097" y="100790"/>
                  <a:pt x="677663" y="107157"/>
                  <a:pt x="676863" y="109691"/>
                </a:cubicBezTo>
                <a:cubicBezTo>
                  <a:pt x="676196" y="112491"/>
                  <a:pt x="675596" y="113891"/>
                  <a:pt x="675063" y="113891"/>
                </a:cubicBezTo>
                <a:cubicBezTo>
                  <a:pt x="674529" y="113891"/>
                  <a:pt x="674263" y="114425"/>
                  <a:pt x="674263" y="115491"/>
                </a:cubicBezTo>
                <a:cubicBezTo>
                  <a:pt x="674263" y="116692"/>
                  <a:pt x="673629" y="117792"/>
                  <a:pt x="672363" y="118792"/>
                </a:cubicBezTo>
                <a:cubicBezTo>
                  <a:pt x="671096" y="119792"/>
                  <a:pt x="669729" y="120292"/>
                  <a:pt x="668262" y="120292"/>
                </a:cubicBezTo>
                <a:cubicBezTo>
                  <a:pt x="667062" y="120292"/>
                  <a:pt x="666062" y="120025"/>
                  <a:pt x="665262" y="119492"/>
                </a:cubicBezTo>
                <a:cubicBezTo>
                  <a:pt x="664462" y="118959"/>
                  <a:pt x="663461" y="117825"/>
                  <a:pt x="662261" y="116092"/>
                </a:cubicBezTo>
                <a:cubicBezTo>
                  <a:pt x="660128" y="113425"/>
                  <a:pt x="658861" y="112091"/>
                  <a:pt x="658461" y="112091"/>
                </a:cubicBezTo>
                <a:cubicBezTo>
                  <a:pt x="657927" y="112091"/>
                  <a:pt x="654060" y="115025"/>
                  <a:pt x="646859" y="120892"/>
                </a:cubicBezTo>
                <a:cubicBezTo>
                  <a:pt x="639659" y="126760"/>
                  <a:pt x="634925" y="130893"/>
                  <a:pt x="632658" y="133294"/>
                </a:cubicBezTo>
                <a:cubicBezTo>
                  <a:pt x="630524" y="135294"/>
                  <a:pt x="629157" y="136294"/>
                  <a:pt x="628557" y="136294"/>
                </a:cubicBezTo>
                <a:cubicBezTo>
                  <a:pt x="627957" y="136294"/>
                  <a:pt x="627124" y="137094"/>
                  <a:pt x="626057" y="138694"/>
                </a:cubicBezTo>
                <a:cubicBezTo>
                  <a:pt x="624990" y="140295"/>
                  <a:pt x="623857" y="141695"/>
                  <a:pt x="622656" y="142895"/>
                </a:cubicBezTo>
                <a:cubicBezTo>
                  <a:pt x="621990" y="143695"/>
                  <a:pt x="621590" y="144362"/>
                  <a:pt x="621456" y="144895"/>
                </a:cubicBezTo>
                <a:cubicBezTo>
                  <a:pt x="621323" y="145429"/>
                  <a:pt x="621523" y="146295"/>
                  <a:pt x="622056" y="147495"/>
                </a:cubicBezTo>
                <a:cubicBezTo>
                  <a:pt x="622723" y="149362"/>
                  <a:pt x="623390" y="150296"/>
                  <a:pt x="624057" y="150296"/>
                </a:cubicBezTo>
                <a:cubicBezTo>
                  <a:pt x="624723" y="150296"/>
                  <a:pt x="625590" y="151429"/>
                  <a:pt x="626657" y="153696"/>
                </a:cubicBezTo>
                <a:cubicBezTo>
                  <a:pt x="627724" y="155963"/>
                  <a:pt x="629290" y="158464"/>
                  <a:pt x="631357" y="161197"/>
                </a:cubicBezTo>
                <a:cubicBezTo>
                  <a:pt x="633424" y="163931"/>
                  <a:pt x="634724" y="165298"/>
                  <a:pt x="635258" y="165298"/>
                </a:cubicBezTo>
                <a:cubicBezTo>
                  <a:pt x="636058" y="165298"/>
                  <a:pt x="637091" y="165898"/>
                  <a:pt x="638358" y="167098"/>
                </a:cubicBezTo>
                <a:cubicBezTo>
                  <a:pt x="639625" y="168298"/>
                  <a:pt x="640925" y="169098"/>
                  <a:pt x="642259" y="169498"/>
                </a:cubicBezTo>
                <a:cubicBezTo>
                  <a:pt x="643592" y="169898"/>
                  <a:pt x="644259" y="170432"/>
                  <a:pt x="644259" y="171098"/>
                </a:cubicBezTo>
                <a:cubicBezTo>
                  <a:pt x="644659" y="171765"/>
                  <a:pt x="646226" y="171999"/>
                  <a:pt x="648960" y="171799"/>
                </a:cubicBezTo>
                <a:cubicBezTo>
                  <a:pt x="651693" y="171599"/>
                  <a:pt x="654994" y="170998"/>
                  <a:pt x="658861" y="169998"/>
                </a:cubicBezTo>
                <a:cubicBezTo>
                  <a:pt x="662728" y="168998"/>
                  <a:pt x="665662" y="167898"/>
                  <a:pt x="667662" y="166698"/>
                </a:cubicBezTo>
                <a:cubicBezTo>
                  <a:pt x="669396" y="165764"/>
                  <a:pt x="670796" y="165298"/>
                  <a:pt x="671863" y="165298"/>
                </a:cubicBezTo>
                <a:cubicBezTo>
                  <a:pt x="672929" y="165298"/>
                  <a:pt x="673963" y="164131"/>
                  <a:pt x="674963" y="161797"/>
                </a:cubicBezTo>
                <a:cubicBezTo>
                  <a:pt x="675963" y="159464"/>
                  <a:pt x="676596" y="156430"/>
                  <a:pt x="676863" y="152696"/>
                </a:cubicBezTo>
                <a:cubicBezTo>
                  <a:pt x="677397" y="148162"/>
                  <a:pt x="677863" y="145629"/>
                  <a:pt x="678263" y="145095"/>
                </a:cubicBezTo>
                <a:cubicBezTo>
                  <a:pt x="678530" y="144828"/>
                  <a:pt x="678963" y="144962"/>
                  <a:pt x="679563" y="145495"/>
                </a:cubicBezTo>
                <a:cubicBezTo>
                  <a:pt x="680164" y="146029"/>
                  <a:pt x="680830" y="146829"/>
                  <a:pt x="681564" y="147896"/>
                </a:cubicBezTo>
                <a:cubicBezTo>
                  <a:pt x="682297" y="148962"/>
                  <a:pt x="682997" y="150096"/>
                  <a:pt x="683664" y="151296"/>
                </a:cubicBezTo>
                <a:cubicBezTo>
                  <a:pt x="684464" y="152896"/>
                  <a:pt x="685431" y="154263"/>
                  <a:pt x="686564" y="155396"/>
                </a:cubicBezTo>
                <a:cubicBezTo>
                  <a:pt x="687698" y="156530"/>
                  <a:pt x="688265" y="157697"/>
                  <a:pt x="688265" y="158897"/>
                </a:cubicBezTo>
                <a:cubicBezTo>
                  <a:pt x="688265" y="160097"/>
                  <a:pt x="688731" y="160897"/>
                  <a:pt x="689665" y="161297"/>
                </a:cubicBezTo>
                <a:cubicBezTo>
                  <a:pt x="690598" y="161697"/>
                  <a:pt x="691065" y="162597"/>
                  <a:pt x="691065" y="163998"/>
                </a:cubicBezTo>
                <a:cubicBezTo>
                  <a:pt x="691065" y="165398"/>
                  <a:pt x="692732" y="166898"/>
                  <a:pt x="696065" y="168498"/>
                </a:cubicBezTo>
                <a:cubicBezTo>
                  <a:pt x="699399" y="170098"/>
                  <a:pt x="701466" y="171832"/>
                  <a:pt x="702266" y="173699"/>
                </a:cubicBezTo>
                <a:cubicBezTo>
                  <a:pt x="703066" y="175566"/>
                  <a:pt x="703733" y="176499"/>
                  <a:pt x="704267" y="176499"/>
                </a:cubicBezTo>
                <a:cubicBezTo>
                  <a:pt x="705867" y="176499"/>
                  <a:pt x="705400" y="177899"/>
                  <a:pt x="702866" y="180700"/>
                </a:cubicBezTo>
                <a:cubicBezTo>
                  <a:pt x="700600" y="182967"/>
                  <a:pt x="698532" y="184300"/>
                  <a:pt x="696666" y="184700"/>
                </a:cubicBezTo>
                <a:cubicBezTo>
                  <a:pt x="695065" y="185100"/>
                  <a:pt x="693932" y="185567"/>
                  <a:pt x="693265" y="186100"/>
                </a:cubicBezTo>
                <a:cubicBezTo>
                  <a:pt x="692598" y="186634"/>
                  <a:pt x="690965" y="187100"/>
                  <a:pt x="688365" y="187500"/>
                </a:cubicBezTo>
                <a:cubicBezTo>
                  <a:pt x="685764" y="187901"/>
                  <a:pt x="684064" y="188467"/>
                  <a:pt x="683264" y="189201"/>
                </a:cubicBezTo>
                <a:cubicBezTo>
                  <a:pt x="682464" y="189934"/>
                  <a:pt x="681130" y="190468"/>
                  <a:pt x="679263" y="190801"/>
                </a:cubicBezTo>
                <a:cubicBezTo>
                  <a:pt x="677397" y="191134"/>
                  <a:pt x="675263" y="191634"/>
                  <a:pt x="672863" y="192301"/>
                </a:cubicBezTo>
                <a:cubicBezTo>
                  <a:pt x="670196" y="193101"/>
                  <a:pt x="666462" y="193468"/>
                  <a:pt x="661661" y="193401"/>
                </a:cubicBezTo>
                <a:cubicBezTo>
                  <a:pt x="656861" y="193335"/>
                  <a:pt x="653260" y="192901"/>
                  <a:pt x="650860" y="192101"/>
                </a:cubicBezTo>
                <a:cubicBezTo>
                  <a:pt x="643392" y="189701"/>
                  <a:pt x="639659" y="187967"/>
                  <a:pt x="639659" y="186900"/>
                </a:cubicBezTo>
                <a:cubicBezTo>
                  <a:pt x="639659" y="186367"/>
                  <a:pt x="638125" y="184567"/>
                  <a:pt x="635058" y="181500"/>
                </a:cubicBezTo>
                <a:cubicBezTo>
                  <a:pt x="631991" y="178299"/>
                  <a:pt x="628624" y="173665"/>
                  <a:pt x="624957" y="167598"/>
                </a:cubicBezTo>
                <a:cubicBezTo>
                  <a:pt x="621290" y="161531"/>
                  <a:pt x="618989" y="156763"/>
                  <a:pt x="618056" y="153296"/>
                </a:cubicBezTo>
                <a:cubicBezTo>
                  <a:pt x="617656" y="151696"/>
                  <a:pt x="616989" y="150796"/>
                  <a:pt x="616056" y="150596"/>
                </a:cubicBezTo>
                <a:cubicBezTo>
                  <a:pt x="615122" y="150396"/>
                  <a:pt x="611922" y="153230"/>
                  <a:pt x="606454" y="159097"/>
                </a:cubicBezTo>
                <a:cubicBezTo>
                  <a:pt x="589252" y="176966"/>
                  <a:pt x="580318" y="185900"/>
                  <a:pt x="579651" y="185900"/>
                </a:cubicBezTo>
                <a:cubicBezTo>
                  <a:pt x="577917" y="185900"/>
                  <a:pt x="576051" y="182233"/>
                  <a:pt x="574050" y="174899"/>
                </a:cubicBezTo>
                <a:cubicBezTo>
                  <a:pt x="572850" y="170365"/>
                  <a:pt x="572250" y="167698"/>
                  <a:pt x="572250" y="166898"/>
                </a:cubicBezTo>
                <a:cubicBezTo>
                  <a:pt x="572250" y="165431"/>
                  <a:pt x="575317" y="162097"/>
                  <a:pt x="581451" y="156897"/>
                </a:cubicBezTo>
                <a:cubicBezTo>
                  <a:pt x="584918" y="154096"/>
                  <a:pt x="590252" y="149429"/>
                  <a:pt x="597453" y="142895"/>
                </a:cubicBezTo>
                <a:cubicBezTo>
                  <a:pt x="601987" y="138894"/>
                  <a:pt x="604921" y="136227"/>
                  <a:pt x="606254" y="134894"/>
                </a:cubicBezTo>
                <a:cubicBezTo>
                  <a:pt x="607721" y="133694"/>
                  <a:pt x="610255" y="131493"/>
                  <a:pt x="613855" y="128293"/>
                </a:cubicBezTo>
                <a:cubicBezTo>
                  <a:pt x="617456" y="125226"/>
                  <a:pt x="619989" y="123026"/>
                  <a:pt x="621456" y="121692"/>
                </a:cubicBezTo>
                <a:lnTo>
                  <a:pt x="623857" y="119892"/>
                </a:lnTo>
                <a:lnTo>
                  <a:pt x="621456" y="117892"/>
                </a:lnTo>
                <a:cubicBezTo>
                  <a:pt x="619856" y="116558"/>
                  <a:pt x="619056" y="115592"/>
                  <a:pt x="619056" y="114991"/>
                </a:cubicBezTo>
                <a:cubicBezTo>
                  <a:pt x="619056" y="114391"/>
                  <a:pt x="618589" y="113725"/>
                  <a:pt x="617656" y="112991"/>
                </a:cubicBezTo>
                <a:cubicBezTo>
                  <a:pt x="616722" y="112258"/>
                  <a:pt x="615922" y="110191"/>
                  <a:pt x="615255" y="106790"/>
                </a:cubicBezTo>
                <a:cubicBezTo>
                  <a:pt x="614589" y="103390"/>
                  <a:pt x="613789" y="101256"/>
                  <a:pt x="612855" y="100390"/>
                </a:cubicBezTo>
                <a:cubicBezTo>
                  <a:pt x="611922" y="99523"/>
                  <a:pt x="611388" y="98289"/>
                  <a:pt x="611255" y="96689"/>
                </a:cubicBezTo>
                <a:cubicBezTo>
                  <a:pt x="611122" y="95089"/>
                  <a:pt x="610655" y="94622"/>
                  <a:pt x="609855" y="95289"/>
                </a:cubicBezTo>
                <a:cubicBezTo>
                  <a:pt x="609055" y="95956"/>
                  <a:pt x="608655" y="96022"/>
                  <a:pt x="608655" y="95489"/>
                </a:cubicBezTo>
                <a:cubicBezTo>
                  <a:pt x="608655" y="94822"/>
                  <a:pt x="609088" y="93989"/>
                  <a:pt x="609955" y="92989"/>
                </a:cubicBezTo>
                <a:cubicBezTo>
                  <a:pt x="610821" y="91989"/>
                  <a:pt x="611522" y="91488"/>
                  <a:pt x="612055" y="91488"/>
                </a:cubicBezTo>
                <a:cubicBezTo>
                  <a:pt x="612722" y="91488"/>
                  <a:pt x="613622" y="88822"/>
                  <a:pt x="614755" y="83487"/>
                </a:cubicBezTo>
                <a:cubicBezTo>
                  <a:pt x="615889" y="78153"/>
                  <a:pt x="616322" y="74486"/>
                  <a:pt x="616056" y="72486"/>
                </a:cubicBezTo>
                <a:cubicBezTo>
                  <a:pt x="615789" y="70486"/>
                  <a:pt x="615855" y="69486"/>
                  <a:pt x="616256" y="69486"/>
                </a:cubicBezTo>
                <a:cubicBezTo>
                  <a:pt x="616789" y="69752"/>
                  <a:pt x="617189" y="69486"/>
                  <a:pt x="617456" y="68686"/>
                </a:cubicBezTo>
                <a:cubicBezTo>
                  <a:pt x="617856" y="67485"/>
                  <a:pt x="618722" y="63952"/>
                  <a:pt x="620056" y="58084"/>
                </a:cubicBezTo>
                <a:cubicBezTo>
                  <a:pt x="621390" y="52217"/>
                  <a:pt x="622123" y="48750"/>
                  <a:pt x="622256" y="47683"/>
                </a:cubicBezTo>
                <a:cubicBezTo>
                  <a:pt x="622390" y="46350"/>
                  <a:pt x="622690" y="45316"/>
                  <a:pt x="623156" y="44583"/>
                </a:cubicBezTo>
                <a:cubicBezTo>
                  <a:pt x="623623" y="43849"/>
                  <a:pt x="624257" y="41716"/>
                  <a:pt x="625057" y="38182"/>
                </a:cubicBezTo>
                <a:cubicBezTo>
                  <a:pt x="625857" y="34648"/>
                  <a:pt x="626457" y="32414"/>
                  <a:pt x="626857" y="31481"/>
                </a:cubicBezTo>
                <a:cubicBezTo>
                  <a:pt x="627257" y="30548"/>
                  <a:pt x="626190" y="29347"/>
                  <a:pt x="623656" y="27881"/>
                </a:cubicBezTo>
                <a:cubicBezTo>
                  <a:pt x="621123" y="26414"/>
                  <a:pt x="619323" y="24847"/>
                  <a:pt x="618256" y="23180"/>
                </a:cubicBezTo>
                <a:cubicBezTo>
                  <a:pt x="617189" y="21513"/>
                  <a:pt x="616056" y="20013"/>
                  <a:pt x="614855" y="18679"/>
                </a:cubicBezTo>
                <a:cubicBezTo>
                  <a:pt x="613255" y="16813"/>
                  <a:pt x="613222" y="15212"/>
                  <a:pt x="614755" y="13879"/>
                </a:cubicBezTo>
                <a:cubicBezTo>
                  <a:pt x="616289" y="12545"/>
                  <a:pt x="619123" y="11679"/>
                  <a:pt x="623256" y="11278"/>
                </a:cubicBezTo>
                <a:cubicBezTo>
                  <a:pt x="625523" y="11145"/>
                  <a:pt x="628224" y="10278"/>
                  <a:pt x="631357" y="8678"/>
                </a:cubicBezTo>
                <a:cubicBezTo>
                  <a:pt x="634491" y="7078"/>
                  <a:pt x="636925" y="5344"/>
                  <a:pt x="638658" y="3477"/>
                </a:cubicBezTo>
                <a:cubicBezTo>
                  <a:pt x="639858" y="2144"/>
                  <a:pt x="640825" y="1377"/>
                  <a:pt x="641559" y="1177"/>
                </a:cubicBezTo>
                <a:cubicBezTo>
                  <a:pt x="642292" y="977"/>
                  <a:pt x="643726" y="1011"/>
                  <a:pt x="645859" y="1277"/>
                </a:cubicBezTo>
                <a:cubicBezTo>
                  <a:pt x="648926" y="1544"/>
                  <a:pt x="650726" y="1311"/>
                  <a:pt x="651260" y="577"/>
                </a:cubicBezTo>
                <a:cubicBezTo>
                  <a:pt x="651793" y="-156"/>
                  <a:pt x="652260" y="-190"/>
                  <a:pt x="652660" y="4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F263725-DB76-4544-BB29-AF52E2478A9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5700"/>
            <a:ext cx="10858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灯片编号占位符 4">
            <a:extLst>
              <a:ext uri="{FF2B5EF4-FFF2-40B4-BE49-F238E27FC236}">
                <a16:creationId xmlns:a16="http://schemas.microsoft.com/office/drawing/2014/main" id="{8824869C-E560-45A7-BE08-692D88F0E004}"/>
              </a:ext>
            </a:extLst>
          </p:cNvPr>
          <p:cNvSpPr txBox="1">
            <a:spLocks/>
          </p:cNvSpPr>
          <p:nvPr userDrawn="1"/>
        </p:nvSpPr>
        <p:spPr>
          <a:xfrm>
            <a:off x="10653674" y="6518817"/>
            <a:ext cx="688732" cy="2640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A885E9-E3D4-461D-A6E5-355B046071C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3B28D5-253A-4783-9FE7-8096A98D7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D597287-8676-407B-A8E1-157E98E1FA40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247796F5-E571-4823-8A69-242CA197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292A94D-108F-4BD4-83B4-EAB6E34BDE64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52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>
            <a:extLst>
              <a:ext uri="{FF2B5EF4-FFF2-40B4-BE49-F238E27FC236}">
                <a16:creationId xmlns:a16="http://schemas.microsoft.com/office/drawing/2014/main" id="{7942CEBA-A24E-43D3-9E7A-26145CFA7C52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469D48E-0300-4A71-A493-64B6D9C9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663C5A9-4602-4A10-9BBB-65C24E2B81E4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CF93F68-9077-4423-B23D-972A97F9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1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613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5054103F-108E-41A6-A91A-9DB9801A1A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399" y="1111596"/>
            <a:ext cx="10858500" cy="2625643"/>
          </a:xfrm>
        </p:spPr>
        <p:txBody>
          <a:bodyPr anchor="ctr"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F14D01C-EE88-4433-BA26-B68238948542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72F28A12-4FCE-429C-AC38-B34F97F7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3F9589E-AEDD-4A8A-A682-7EB70B58D4D8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63AD68D-65FC-4AAD-8678-DABEDD3ED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5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E4D3E-D272-43A7-8ECA-FB033D56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D08E5-1E97-4543-AC8C-FD089D1A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7DC7C-F299-43F5-A394-B8DA1A14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2F3EB-1933-4718-B69A-9DD9F3FF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6EE95-5642-488E-98BA-163946CA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41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竖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5054103F-108E-41A6-A91A-9DB9801A1A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8553" y="1153296"/>
            <a:ext cx="4044462" cy="4965455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DB3C2C0-E57D-440E-9DBB-36721D9246A6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E55B70A3-AC09-4FCF-8760-1B1B4D2B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346B93-17B2-45F3-B078-512B9D970FF6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1F7D989-AF15-40BC-BB9D-FD319E945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99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竖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7">
            <a:extLst>
              <a:ext uri="{FF2B5EF4-FFF2-40B4-BE49-F238E27FC236}">
                <a16:creationId xmlns:a16="http://schemas.microsoft.com/office/drawing/2014/main" id="{4A4AF93A-CDDA-4212-8A8B-2BE898C739E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" y="2294792"/>
            <a:ext cx="2286000" cy="3663462"/>
          </a:xfrm>
          <a:ln w="25400">
            <a:solidFill>
              <a:srgbClr val="FFFFFF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/>
            <a:r>
              <a:rPr lang="zh-CN" altLang="en-US" dirty="0"/>
              <a:t>图片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5054103F-108E-41A6-A91A-9DB9801A1A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97213" y="1242647"/>
            <a:ext cx="2286000" cy="3663462"/>
          </a:xfrm>
          <a:ln w="25400">
            <a:solidFill>
              <a:srgbClr val="FFFFFF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/>
            <a:r>
              <a:rPr lang="zh-CN" altLang="en-US" dirty="0"/>
              <a:t>图片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DB3C2C0-E57D-440E-9DBB-36721D9246A6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E55B70A3-AC09-4FCF-8760-1B1B4D2B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346B93-17B2-45F3-B078-512B9D970FF6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A21375B-70F2-4DC2-B459-EE6E0CF48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34227130-C7B6-4B59-A32B-1CAB2B8E88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85452" y="1595747"/>
            <a:ext cx="3749255" cy="2332408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图片占位符 4">
            <a:extLst>
              <a:ext uri="{FF2B5EF4-FFF2-40B4-BE49-F238E27FC236}">
                <a16:creationId xmlns:a16="http://schemas.microsoft.com/office/drawing/2014/main" id="{CA0A45CD-DC44-49E9-8D2B-3865281648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57295" y="1595747"/>
            <a:ext cx="3749256" cy="2332408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9F86BE6-A510-4009-8C82-919FA08597B4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2775484D-2FF7-4366-9631-C1029002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7FFD879-C40A-4DB0-8F89-D9A1AA19F4B3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AB5C8873-B448-49CC-91EF-E2FDC8C0E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2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4">
            <a:extLst>
              <a:ext uri="{FF2B5EF4-FFF2-40B4-BE49-F238E27FC236}">
                <a16:creationId xmlns:a16="http://schemas.microsoft.com/office/drawing/2014/main" id="{FDD75DBC-A505-40BD-A7C0-7062ED7AE7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5982" y="1618550"/>
            <a:ext cx="3212854" cy="2303196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isometricLeftDown">
              <a:rot lat="840000" lon="19800000" rev="240000"/>
            </a:camera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r>
              <a:rPr lang="zh-CN" altLang="en-US" dirty="0"/>
              <a:t>图片</a:t>
            </a:r>
          </a:p>
        </p:txBody>
      </p:sp>
      <p:sp>
        <p:nvSpPr>
          <p:cNvPr id="21" name="图片占位符 4">
            <a:extLst>
              <a:ext uri="{FF2B5EF4-FFF2-40B4-BE49-F238E27FC236}">
                <a16:creationId xmlns:a16="http://schemas.microsoft.com/office/drawing/2014/main" id="{29E841EA-79C4-409C-A8F3-372923683E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8657" y="1805356"/>
            <a:ext cx="3313554" cy="2375385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perspectiveHeroicExtremeLeftFacing" fov="2058000">
              <a:rot lat="948000" lon="21138000" rev="21286724"/>
            </a:camera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r>
              <a:rPr lang="zh-CN" altLang="en-US" dirty="0"/>
              <a:t>图片</a:t>
            </a:r>
          </a:p>
        </p:txBody>
      </p:sp>
      <p:sp>
        <p:nvSpPr>
          <p:cNvPr id="22" name="图片占位符 4">
            <a:extLst>
              <a:ext uri="{FF2B5EF4-FFF2-40B4-BE49-F238E27FC236}">
                <a16:creationId xmlns:a16="http://schemas.microsoft.com/office/drawing/2014/main" id="{90A3F98E-166A-447E-9324-0357DB4DC9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40489" y="3102103"/>
            <a:ext cx="3009301" cy="2157275"/>
          </a:xfrm>
          <a:noFill/>
          <a:ln w="25400" cap="sq">
            <a:solidFill>
              <a:srgbClr val="FFFFFF"/>
            </a:solidFill>
            <a:miter lim="800000"/>
          </a:ln>
          <a:effectLst>
            <a:outerShdw blurRad="419100" sx="99000" sy="99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  <a:scene3d>
            <a:camera prst="perspectiveHeroicExtremeLeftFacing">
              <a:rot lat="744056" lon="1438372" rev="21286724"/>
            </a:camera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algn="ctr"/>
            <a:r>
              <a:rPr lang="zh-CN" altLang="en-US" dirty="0"/>
              <a:t>图片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3E61479-3027-4BD8-A420-4F89D77DC467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ACFBA1DE-F267-4EA1-AAEA-26519E95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93D3B6D-2A3B-4715-B028-EAA741495685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9EE857E-CED2-413D-A6BC-B81354F55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95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5501DDE6-DBF5-49E6-898A-7FCBCFC7A8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0889" y="3609129"/>
            <a:ext cx="2483842" cy="2186731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FF8441F-2A2E-4364-9782-C1390045C8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69992" y="1325879"/>
            <a:ext cx="2483842" cy="4464902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8E4999-D9A9-49AD-87F2-7A830A5B30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0889" y="1325879"/>
            <a:ext cx="2483842" cy="2186731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3F1E7-5C10-4A65-8DDC-C27C0595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8DB1B2-44DA-4876-9ED8-15B95C3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034A3C-2255-4704-916C-A00938DF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7031A-B079-4217-8EA2-C57D2BD2DC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95BB61-7302-47DD-9348-2F8FC67A230E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04C2C4E8-DD0A-4E81-83C9-5A7C3545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9760AF7-A295-44BB-9F95-A77ACFFBD5D3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F924A54C-4577-4718-95FE-0F636EC30C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28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BA6EBD7F-7FFC-43E4-9108-070BEED151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0700" y="1368669"/>
            <a:ext cx="2423160" cy="1524000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B09C3A0-38A9-4BC2-B1E3-FA69B14AF1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65721" y="1368669"/>
            <a:ext cx="2423160" cy="1524000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8E4999-D9A9-49AD-87F2-7A830A5B30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35679" y="1368669"/>
            <a:ext cx="2423160" cy="1524000"/>
          </a:xfrm>
          <a:custGeom>
            <a:avLst/>
            <a:gdLst>
              <a:gd name="connsiteX0" fmla="*/ 0 w 2483842"/>
              <a:gd name="connsiteY0" fmla="*/ 0 h 2186731"/>
              <a:gd name="connsiteX1" fmla="*/ 2483842 w 2483842"/>
              <a:gd name="connsiteY1" fmla="*/ 0 h 2186731"/>
              <a:gd name="connsiteX2" fmla="*/ 2483842 w 2483842"/>
              <a:gd name="connsiteY2" fmla="*/ 2186731 h 2186731"/>
              <a:gd name="connsiteX3" fmla="*/ 0 w 2483842"/>
              <a:gd name="connsiteY3" fmla="*/ 2186731 h 21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3842" h="2186731">
                <a:moveTo>
                  <a:pt x="0" y="0"/>
                </a:moveTo>
                <a:lnTo>
                  <a:pt x="2483842" y="0"/>
                </a:lnTo>
                <a:lnTo>
                  <a:pt x="2483842" y="2186731"/>
                </a:lnTo>
                <a:lnTo>
                  <a:pt x="0" y="2186731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3F1E7-5C10-4A65-8DDC-C27C0595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8DB1B2-44DA-4876-9ED8-15B95C35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034A3C-2255-4704-916C-A00938DF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7031A-B079-4217-8EA2-C57D2BD2DC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F95BB61-7302-47DD-9348-2F8FC67A230E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标题 4">
            <a:extLst>
              <a:ext uri="{FF2B5EF4-FFF2-40B4-BE49-F238E27FC236}">
                <a16:creationId xmlns:a16="http://schemas.microsoft.com/office/drawing/2014/main" id="{04C2C4E8-DD0A-4E81-83C9-5A7C35457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9760AF7-A295-44BB-9F95-A77ACFFBD5D3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F654A3E-ED9D-4046-A9DB-4D778F72C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1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8AC7095-0A3E-40DB-B2AC-06087DB3AE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770" y="1411803"/>
            <a:ext cx="2742468" cy="1816536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239845B-880E-40DF-B36A-40C4C797ED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2358" y="1411803"/>
            <a:ext cx="2742468" cy="1816536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CE443C11-02E7-4560-BA66-F20277649E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35946" y="1411803"/>
            <a:ext cx="2742468" cy="1816536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5A2B9FA1-F15D-422E-AF14-E43A999B24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49534" y="1411803"/>
            <a:ext cx="2742468" cy="1816536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B3758F9-51A9-4BDB-B2EF-8341C145D1A3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标题 4">
            <a:extLst>
              <a:ext uri="{FF2B5EF4-FFF2-40B4-BE49-F238E27FC236}">
                <a16:creationId xmlns:a16="http://schemas.microsoft.com/office/drawing/2014/main" id="{872D75D6-77F9-412D-A64A-10F11F11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9A48A10-3C52-4199-9C00-BD991DDDCC69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2D29E6A-4BDE-4810-8C54-36CF02EA91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8AC7095-0A3E-40DB-B2AC-06087DB3AE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4948" y="2766287"/>
            <a:ext cx="2372810" cy="3048700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1CC9D1C4-4B49-44F0-A247-D94BF80563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3423" y="2766287"/>
            <a:ext cx="2372810" cy="3048700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A42C3B8-6633-41EE-97BE-A1B6F18B5D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1898" y="2766287"/>
            <a:ext cx="2372810" cy="3048700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02AF54F4-AF60-4A33-94A7-1CBEB13C32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70373" y="2766287"/>
            <a:ext cx="2372810" cy="3048700"/>
          </a:xfrm>
          <a:custGeom>
            <a:avLst/>
            <a:gdLst>
              <a:gd name="connsiteX0" fmla="*/ 0 w 2742468"/>
              <a:gd name="connsiteY0" fmla="*/ 0 h 1816536"/>
              <a:gd name="connsiteX1" fmla="*/ 2742468 w 2742468"/>
              <a:gd name="connsiteY1" fmla="*/ 0 h 1816536"/>
              <a:gd name="connsiteX2" fmla="*/ 2742468 w 2742468"/>
              <a:gd name="connsiteY2" fmla="*/ 1816536 h 1816536"/>
              <a:gd name="connsiteX3" fmla="*/ 0 w 2742468"/>
              <a:gd name="connsiteY3" fmla="*/ 1816536 h 181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2468" h="1816536">
                <a:moveTo>
                  <a:pt x="0" y="0"/>
                </a:moveTo>
                <a:lnTo>
                  <a:pt x="2742468" y="0"/>
                </a:lnTo>
                <a:lnTo>
                  <a:pt x="2742468" y="1816536"/>
                </a:lnTo>
                <a:lnTo>
                  <a:pt x="0" y="1816536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1C1115D-3D0A-4339-9835-83916ACEA766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标题 4">
            <a:extLst>
              <a:ext uri="{FF2B5EF4-FFF2-40B4-BE49-F238E27FC236}">
                <a16:creationId xmlns:a16="http://schemas.microsoft.com/office/drawing/2014/main" id="{24DEF02C-D79A-4997-9E8A-39566EED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7ABAC01-B503-4C1F-8073-206EAE8A55F2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6175997-BF86-45EC-A0D7-CA7258083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8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9E095C8-284F-46F3-B697-5C6A82EF6E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9581" y="1506616"/>
            <a:ext cx="1984391" cy="3647440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598D498-6046-4265-9A2F-E5C5F01C72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03801" y="1862216"/>
            <a:ext cx="1984391" cy="3647440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320A87F-C675-4356-9234-47BFAA5F54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8021" y="1496456"/>
            <a:ext cx="1984391" cy="3647440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D34B93E1-6965-44ED-B42D-E658D1BAA83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2241" y="1862216"/>
            <a:ext cx="1984391" cy="3647440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1230FD5-FFA2-49D3-A8D2-68F39CD757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361" y="1862216"/>
            <a:ext cx="1984391" cy="3647440"/>
          </a:xfrm>
          <a:custGeom>
            <a:avLst/>
            <a:gdLst>
              <a:gd name="connsiteX0" fmla="*/ 0 w 1984391"/>
              <a:gd name="connsiteY0" fmla="*/ 0 h 3647440"/>
              <a:gd name="connsiteX1" fmla="*/ 1984391 w 1984391"/>
              <a:gd name="connsiteY1" fmla="*/ 0 h 3647440"/>
              <a:gd name="connsiteX2" fmla="*/ 1984391 w 1984391"/>
              <a:gd name="connsiteY2" fmla="*/ 3647440 h 3647440"/>
              <a:gd name="connsiteX3" fmla="*/ 0 w 1984391"/>
              <a:gd name="connsiteY3" fmla="*/ 3647440 h 364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391" h="3647440">
                <a:moveTo>
                  <a:pt x="0" y="0"/>
                </a:moveTo>
                <a:lnTo>
                  <a:pt x="1984391" y="0"/>
                </a:lnTo>
                <a:lnTo>
                  <a:pt x="1984391" y="3647440"/>
                </a:lnTo>
                <a:lnTo>
                  <a:pt x="0" y="364744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96700C-0AAA-4221-A000-DC62544F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FF5EA-3F0D-4E68-A4EF-9052566D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47D19C-0378-4C15-8601-FCEF9A55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7031A-B079-4217-8EA2-C57D2BD2DC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CBA7F91-4353-44F9-967E-747A140EF249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24EF60F5-D24F-44C7-B337-00E2D96F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A03A1AA3-CFB1-4B80-9BCC-67BB904321EA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82D404C-C9EE-437D-B699-E3D74CEB5F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3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94A3FF03-1991-48F8-B907-6FDB3EA5D7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90599" y="2358849"/>
            <a:ext cx="2218342" cy="2291207"/>
          </a:xfrm>
          <a:custGeom>
            <a:avLst/>
            <a:gdLst>
              <a:gd name="connsiteX0" fmla="*/ 1101800 w 2218342"/>
              <a:gd name="connsiteY0" fmla="*/ 0 h 2291207"/>
              <a:gd name="connsiteX1" fmla="*/ 2218342 w 2218342"/>
              <a:gd name="connsiteY1" fmla="*/ 1145604 h 2291207"/>
              <a:gd name="connsiteX2" fmla="*/ 1215960 w 2218342"/>
              <a:gd name="connsiteY2" fmla="*/ 2285294 h 2291207"/>
              <a:gd name="connsiteX3" fmla="*/ 1101819 w 2218342"/>
              <a:gd name="connsiteY3" fmla="*/ 2291207 h 2291207"/>
              <a:gd name="connsiteX4" fmla="*/ 1101781 w 2218342"/>
              <a:gd name="connsiteY4" fmla="*/ 2291207 h 2291207"/>
              <a:gd name="connsiteX5" fmla="*/ 987640 w 2218342"/>
              <a:gd name="connsiteY5" fmla="*/ 2285294 h 2291207"/>
              <a:gd name="connsiteX6" fmla="*/ 7942 w 2218342"/>
              <a:gd name="connsiteY6" fmla="*/ 1376483 h 2291207"/>
              <a:gd name="connsiteX7" fmla="*/ 0 w 2218342"/>
              <a:gd name="connsiteY7" fmla="*/ 1323089 h 2291207"/>
              <a:gd name="connsiteX8" fmla="*/ 0 w 2218342"/>
              <a:gd name="connsiteY8" fmla="*/ 968119 h 2291207"/>
              <a:gd name="connsiteX9" fmla="*/ 7942 w 2218342"/>
              <a:gd name="connsiteY9" fmla="*/ 914725 h 2291207"/>
              <a:gd name="connsiteX10" fmla="*/ 1101800 w 2218342"/>
              <a:gd name="connsiteY10" fmla="*/ 0 h 229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18342" h="2291207">
                <a:moveTo>
                  <a:pt x="1101800" y="0"/>
                </a:moveTo>
                <a:cubicBezTo>
                  <a:pt x="1718449" y="0"/>
                  <a:pt x="2218342" y="512904"/>
                  <a:pt x="2218342" y="1145604"/>
                </a:cubicBezTo>
                <a:cubicBezTo>
                  <a:pt x="2218342" y="1738760"/>
                  <a:pt x="1778983" y="2226627"/>
                  <a:pt x="1215960" y="2285294"/>
                </a:cubicBezTo>
                <a:lnTo>
                  <a:pt x="1101819" y="2291207"/>
                </a:lnTo>
                <a:lnTo>
                  <a:pt x="1101781" y="2291207"/>
                </a:lnTo>
                <a:lnTo>
                  <a:pt x="987640" y="2285294"/>
                </a:lnTo>
                <a:cubicBezTo>
                  <a:pt x="499687" y="2234449"/>
                  <a:pt x="104619" y="1861228"/>
                  <a:pt x="7942" y="1376483"/>
                </a:cubicBezTo>
                <a:lnTo>
                  <a:pt x="0" y="1323089"/>
                </a:lnTo>
                <a:lnTo>
                  <a:pt x="0" y="968119"/>
                </a:lnTo>
                <a:lnTo>
                  <a:pt x="7942" y="914725"/>
                </a:lnTo>
                <a:cubicBezTo>
                  <a:pt x="112056" y="392692"/>
                  <a:pt x="562232" y="0"/>
                  <a:pt x="11018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AB9D7F1-D4E4-43D7-A9B8-76A03F0B5FB3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BCF910A8-361B-4B38-9F6F-46A809FA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F4D50B7-7235-426E-A5E2-15714523E792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493BB8C-E02F-4D1C-A7AE-DEB65E963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7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DFE47-C2BE-466B-BF41-85F222851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ECCFB8-A96F-41A3-B6C4-4B3E405D0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87659D-B3BC-4B20-BE32-5D36A7CE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7B0FC-74E1-4499-8746-A51A31443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32B12-F181-44F2-A0B6-33633342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35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22">
            <a:extLst>
              <a:ext uri="{FF2B5EF4-FFF2-40B4-BE49-F238E27FC236}">
                <a16:creationId xmlns:a16="http://schemas.microsoft.com/office/drawing/2014/main" id="{96557082-DB25-4673-951F-645DA77D9C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0587" y="1711325"/>
            <a:ext cx="5324475" cy="301466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2C13B1-E0D2-4896-9BA7-8E7CA38D86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400" y="1494982"/>
            <a:ext cx="5799137" cy="4525085"/>
          </a:xfrm>
          <a:custGeom>
            <a:avLst/>
            <a:gdLst>
              <a:gd name="connsiteX0" fmla="*/ 230187 w 5799137"/>
              <a:gd name="connsiteY0" fmla="*/ 216343 h 4525085"/>
              <a:gd name="connsiteX1" fmla="*/ 230187 w 5799137"/>
              <a:gd name="connsiteY1" fmla="*/ 3231006 h 4525085"/>
              <a:gd name="connsiteX2" fmla="*/ 5554662 w 5799137"/>
              <a:gd name="connsiteY2" fmla="*/ 3231006 h 4525085"/>
              <a:gd name="connsiteX3" fmla="*/ 5554662 w 5799137"/>
              <a:gd name="connsiteY3" fmla="*/ 216343 h 4525085"/>
              <a:gd name="connsiteX4" fmla="*/ 0 w 5799137"/>
              <a:gd name="connsiteY4" fmla="*/ 0 h 4525085"/>
              <a:gd name="connsiteX5" fmla="*/ 5799137 w 5799137"/>
              <a:gd name="connsiteY5" fmla="*/ 0 h 4525085"/>
              <a:gd name="connsiteX6" fmla="*/ 5799137 w 5799137"/>
              <a:gd name="connsiteY6" fmla="*/ 4525085 h 4525085"/>
              <a:gd name="connsiteX7" fmla="*/ 0 w 5799137"/>
              <a:gd name="connsiteY7" fmla="*/ 4525085 h 452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137" h="4525085">
                <a:moveTo>
                  <a:pt x="230187" y="216343"/>
                </a:moveTo>
                <a:lnTo>
                  <a:pt x="230187" y="3231006"/>
                </a:lnTo>
                <a:lnTo>
                  <a:pt x="5554662" y="3231006"/>
                </a:lnTo>
                <a:lnTo>
                  <a:pt x="5554662" y="216343"/>
                </a:lnTo>
                <a:close/>
                <a:moveTo>
                  <a:pt x="0" y="0"/>
                </a:moveTo>
                <a:lnTo>
                  <a:pt x="5799137" y="0"/>
                </a:lnTo>
                <a:lnTo>
                  <a:pt x="5799137" y="4525085"/>
                </a:lnTo>
                <a:lnTo>
                  <a:pt x="0" y="4525085"/>
                </a:lnTo>
                <a:close/>
              </a:path>
            </a:pathLst>
          </a:cu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FC2828B6-F221-4CD6-875E-573855BB81C3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616BBD06-B5EF-49EB-9227-AAB69835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81A9454-3D5A-4F30-9EBD-7019B386DD8C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EB73640-DFE9-428A-B345-4298348CF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4EF83FB-E5AB-4A5D-9CDB-77AB071E1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08563" y="1676400"/>
            <a:ext cx="2174875" cy="3881438"/>
          </a:xfrm>
        </p:spPr>
        <p:txBody>
          <a:bodyPr anchor="ctr"/>
          <a:lstStyle>
            <a:lvl1pPr algn="ctr">
              <a:defRPr/>
            </a:lvl1pPr>
          </a:lstStyle>
          <a:p>
            <a:endParaRPr lang="zh-CN" altLang="en-US"/>
          </a:p>
        </p:txBody>
      </p:sp>
      <p:pic>
        <p:nvPicPr>
          <p:cNvPr id="9" name="图片 8" descr="图片包含 监视器, 电子产品, 室内, 就坐&#10;&#10;自动生成的说明">
            <a:extLst>
              <a:ext uri="{FF2B5EF4-FFF2-40B4-BE49-F238E27FC236}">
                <a16:creationId xmlns:a16="http://schemas.microsoft.com/office/drawing/2014/main" id="{385D57AD-F55F-4E3D-A779-F87E28945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23" y="1067819"/>
            <a:ext cx="2441155" cy="5066281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5B65505-ECDE-4DB7-B80C-6D23981EA25A}"/>
              </a:ext>
            </a:extLst>
          </p:cNvPr>
          <p:cNvSpPr/>
          <p:nvPr userDrawn="1"/>
        </p:nvSpPr>
        <p:spPr>
          <a:xfrm>
            <a:off x="247648" y="156103"/>
            <a:ext cx="649655" cy="649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3D050B6A-A5D1-491F-89D0-0DA30758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5" y="180975"/>
            <a:ext cx="8089203" cy="542925"/>
          </a:xfrm>
        </p:spPr>
        <p:txBody>
          <a:bodyPr/>
          <a:lstStyle>
            <a:lvl1pPr>
              <a:defRPr kern="10000" spc="25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322E9FD-C0AD-46EC-8F67-242335F94DFE}"/>
              </a:ext>
            </a:extLst>
          </p:cNvPr>
          <p:cNvCxnSpPr>
            <a:cxnSpLocks/>
          </p:cNvCxnSpPr>
          <p:nvPr userDrawn="1"/>
        </p:nvCxnSpPr>
        <p:spPr>
          <a:xfrm>
            <a:off x="666750" y="805758"/>
            <a:ext cx="10858500" cy="0"/>
          </a:xfrm>
          <a:prstGeom prst="line">
            <a:avLst/>
          </a:prstGeom>
          <a:ln w="12700">
            <a:solidFill>
              <a:schemeClr val="bg1">
                <a:lumMod val="50000"/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FA6148F-F928-42FA-93E9-2B0E98E4B1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8" t="41145" r="14878" b="40393"/>
          <a:stretch/>
        </p:blipFill>
        <p:spPr>
          <a:xfrm>
            <a:off x="9376762" y="303710"/>
            <a:ext cx="2200835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9683B-5B5D-46B6-BA9B-405A07C5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24531-3483-4C2C-9B35-B557E61C8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95BAA7-90EF-4122-9320-A1E02F44A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E490A4-4DF2-4E5B-833B-1B979A8C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E6FB-EB7F-4FB4-94BC-FC3DF7CE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63E43F-D91B-4EBE-8458-348BECD4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35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FCB4-BF9D-4219-B3E1-89990BDA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86F40A-D852-40A7-8BEE-343A4A37B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0434AB-B0C3-4AD1-BD8A-373F1D2E9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BE56ED-678D-4169-BAF3-C5F3E47BE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65267E-DEF8-4DF1-A48E-C9D96C34D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B6D89F-4060-40E0-B67C-9B1A47BD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6AB50F-AE98-444B-8F18-7E60BE7B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A8E8FD-7801-4386-9EE4-A4BDA2DA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87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4F608-98CB-473B-A54D-633E17C8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BFE363-CDB9-427A-A60B-D7229B91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2D6411-98E7-4C79-B08D-0CDB6EE1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9BD75B-5080-4408-B8E7-A1962D26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01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8C88B5-B6F6-4011-A164-C938A751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937A52-6DA3-491C-AFEF-50069738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4AB443-E184-4DFD-ABA1-3AD944BE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4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69484-BB87-40DB-B33B-BF3D1133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F5087-41BB-46A7-82EA-B72C09D54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5EAAA0-CA9B-443D-B9C7-FAB26963F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48E4AE-6E7F-45B7-BA21-D8B9A9A5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275EF5-0383-4473-8701-DD253EF3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2CF80-2E5E-434C-B462-12808476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9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F7F9E-8F89-4502-8F18-D57BB05C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8E44D4-C2AE-4F7C-A410-724BD0344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114B61-A04A-482D-B7B4-90B5B5E4E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7587C7-47BA-4B2C-A4DD-39E3648E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AC8AE-8515-42C5-9004-55A56253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C8B65A-DADA-4494-ADC0-A0939834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2F561-E1C2-4D25-9A10-B63AB640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2D1432-236A-4AE9-80E1-62E050D7F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722AE7-17FA-4B26-94E6-50A68EB80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83C5-8740-4C53-BD6E-2C7951E6FEC4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5EC45-56A2-4D2A-B158-284FB5CCB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314BB-C746-4EF5-B32B-3349A9266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A3BAA-BCC7-4C80-BA97-2AFC82767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8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E7974F-6B03-430E-8473-FA7C83A8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6" y="180975"/>
            <a:ext cx="7397750" cy="542925"/>
          </a:xfrm>
          <a:prstGeom prst="rect">
            <a:avLst/>
          </a:prstGeom>
        </p:spPr>
        <p:txBody>
          <a:bodyPr vert="horz" lIns="91440" tIns="46800" rIns="91440" bIns="0" rtlCol="0" anchor="b" anchorCtr="0">
            <a:norm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A6BC-754B-46F5-A5E4-35225B3DB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052513"/>
            <a:ext cx="10858500" cy="5081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79918-8EFB-4CC9-AF59-BF388EC39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4B23E-EFCC-45BA-B9B9-DBA411C0B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9B78C-6528-4766-93C5-C53D34F92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7031A-B079-4217-8EA2-C57D2BD2DC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1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0" lang="zh-CN" altLang="en-US" sz="2800" b="1" i="0" u="none" strike="noStrike" kern="1200" cap="none" spc="100" normalizeH="0" baseline="0" dirty="0">
          <a:ln>
            <a:noFill/>
          </a:ln>
          <a:solidFill>
            <a:srgbClr val="44546A">
              <a:lumMod val="50000"/>
            </a:srgbClr>
          </a:solidFill>
          <a:effectLst/>
          <a:uLnTx/>
          <a:uFillTx/>
          <a:latin typeface="微软雅黑"/>
          <a:ea typeface="微软雅黑"/>
          <a:cs typeface="+mn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663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file:///C:\Users\yaohui\Documents\Tencent%20Files\10791894\Image\C2C\Image1\ES~$OMJD)WKMA(5$O%5dL%5d@BO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file:///C:\Users\yaohui\Documents\Tencent%20Files\10791894\Image\C2C\Image1\9ZS1DH9%5bC50M6M_@_G3@_5G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图片占位符 1031" descr="图片包含 草, 天空, 户外, 道路&#10;&#10;描述已自动生成">
            <a:extLst>
              <a:ext uri="{FF2B5EF4-FFF2-40B4-BE49-F238E27FC236}">
                <a16:creationId xmlns:a16="http://schemas.microsoft.com/office/drawing/2014/main" id="{BD6BF095-260E-4DE3-848C-F2988E57A6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1" b="12781"/>
          <a:stretch>
            <a:fillRect/>
          </a:stretch>
        </p:blipFill>
        <p:spPr/>
      </p:pic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5BA9435-454E-486C-A6BF-F1AF94E28FD3}"/>
              </a:ext>
            </a:extLst>
          </p:cNvPr>
          <p:cNvSpPr/>
          <p:nvPr/>
        </p:nvSpPr>
        <p:spPr>
          <a:xfrm>
            <a:off x="665957" y="711200"/>
            <a:ext cx="10860087" cy="4537621"/>
          </a:xfrm>
          <a:custGeom>
            <a:avLst/>
            <a:gdLst>
              <a:gd name="connsiteX0" fmla="*/ 133770 w 10860087"/>
              <a:gd name="connsiteY0" fmla="*/ 0 h 4537621"/>
              <a:gd name="connsiteX1" fmla="*/ 10726317 w 10860087"/>
              <a:gd name="connsiteY1" fmla="*/ 0 h 4537621"/>
              <a:gd name="connsiteX2" fmla="*/ 10860087 w 10860087"/>
              <a:gd name="connsiteY2" fmla="*/ 133770 h 4537621"/>
              <a:gd name="connsiteX3" fmla="*/ 10860087 w 10860087"/>
              <a:gd name="connsiteY3" fmla="*/ 4178518 h 4537621"/>
              <a:gd name="connsiteX4" fmla="*/ 5638324 w 10860087"/>
              <a:gd name="connsiteY4" fmla="*/ 4178518 h 4537621"/>
              <a:gd name="connsiteX5" fmla="*/ 5430044 w 10860087"/>
              <a:gd name="connsiteY5" fmla="*/ 4537621 h 4537621"/>
              <a:gd name="connsiteX6" fmla="*/ 5221764 w 10860087"/>
              <a:gd name="connsiteY6" fmla="*/ 4178518 h 4537621"/>
              <a:gd name="connsiteX7" fmla="*/ 0 w 10860087"/>
              <a:gd name="connsiteY7" fmla="*/ 4178518 h 4537621"/>
              <a:gd name="connsiteX8" fmla="*/ 0 w 10860087"/>
              <a:gd name="connsiteY8" fmla="*/ 133770 h 4537621"/>
              <a:gd name="connsiteX9" fmla="*/ 133770 w 10860087"/>
              <a:gd name="connsiteY9" fmla="*/ 0 h 453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0087" h="4537621">
                <a:moveTo>
                  <a:pt x="133770" y="0"/>
                </a:moveTo>
                <a:lnTo>
                  <a:pt x="10726317" y="0"/>
                </a:lnTo>
                <a:cubicBezTo>
                  <a:pt x="10800196" y="0"/>
                  <a:pt x="10860087" y="59891"/>
                  <a:pt x="10860087" y="133770"/>
                </a:cubicBezTo>
                <a:lnTo>
                  <a:pt x="10860087" y="4178518"/>
                </a:lnTo>
                <a:lnTo>
                  <a:pt x="5638324" y="4178518"/>
                </a:lnTo>
                <a:lnTo>
                  <a:pt x="5430044" y="4537621"/>
                </a:lnTo>
                <a:lnTo>
                  <a:pt x="5221764" y="4178518"/>
                </a:lnTo>
                <a:lnTo>
                  <a:pt x="0" y="4178518"/>
                </a:lnTo>
                <a:lnTo>
                  <a:pt x="0" y="133770"/>
                </a:lnTo>
                <a:cubicBezTo>
                  <a:pt x="0" y="59891"/>
                  <a:pt x="59891" y="0"/>
                  <a:pt x="133770" y="0"/>
                </a:cubicBezTo>
                <a:close/>
              </a:path>
            </a:pathLst>
          </a:custGeom>
          <a:solidFill>
            <a:schemeClr val="accent1">
              <a:alpha val="89000"/>
            </a:schemeClr>
          </a:solidFill>
          <a:ln>
            <a:noFill/>
          </a:ln>
          <a:effectLst>
            <a:outerShdw blurRad="393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7" name="大标题">
            <a:extLst>
              <a:ext uri="{FF2B5EF4-FFF2-40B4-BE49-F238E27FC236}">
                <a16:creationId xmlns:a16="http://schemas.microsoft.com/office/drawing/2014/main" id="{CC90955D-573E-47F5-9457-F39209D665D2}"/>
              </a:ext>
            </a:extLst>
          </p:cNvPr>
          <p:cNvSpPr txBox="1">
            <a:spLocks/>
          </p:cNvSpPr>
          <p:nvPr/>
        </p:nvSpPr>
        <p:spPr>
          <a:xfrm>
            <a:off x="673101" y="2556558"/>
            <a:ext cx="10860087" cy="692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4000" b="1" dirty="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Yh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的职工工作量统计系统</a:t>
            </a:r>
          </a:p>
        </p:txBody>
      </p:sp>
      <p:sp>
        <p:nvSpPr>
          <p:cNvPr id="8" name="小标题">
            <a:extLst>
              <a:ext uri="{FF2B5EF4-FFF2-40B4-BE49-F238E27FC236}">
                <a16:creationId xmlns:a16="http://schemas.microsoft.com/office/drawing/2014/main" id="{34F61980-CE6C-4256-A6F9-61369A7BB8F3}"/>
              </a:ext>
            </a:extLst>
          </p:cNvPr>
          <p:cNvSpPr txBox="1">
            <a:spLocks/>
          </p:cNvSpPr>
          <p:nvPr/>
        </p:nvSpPr>
        <p:spPr>
          <a:xfrm>
            <a:off x="2085861" y="3249536"/>
            <a:ext cx="8034566" cy="447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dirty="0" smtClean="0">
                <a:solidFill>
                  <a:schemeClr val="bg1"/>
                </a:solidFill>
              </a:defRPr>
            </a:lvl1pPr>
            <a:lvl2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0AB4718-FBCC-4703-8325-83BC51AB1341}"/>
              </a:ext>
            </a:extLst>
          </p:cNvPr>
          <p:cNvSpPr txBox="1"/>
          <p:nvPr/>
        </p:nvSpPr>
        <p:spPr>
          <a:xfrm>
            <a:off x="3629424" y="5203135"/>
            <a:ext cx="24096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班级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计算机类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2001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班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4EA1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B2D93B-DB88-4380-B5C3-63F744878C29}"/>
              </a:ext>
            </a:extLst>
          </p:cNvPr>
          <p:cNvSpPr txBox="1"/>
          <p:nvPr/>
        </p:nvSpPr>
        <p:spPr>
          <a:xfrm>
            <a:off x="6910366" y="5203135"/>
            <a:ext cx="8947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汇报人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姚辉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4EA1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AFC303F-1265-4820-B9F3-1B6BD266BB21}"/>
              </a:ext>
            </a:extLst>
          </p:cNvPr>
          <p:cNvCxnSpPr>
            <a:cxnSpLocks/>
          </p:cNvCxnSpPr>
          <p:nvPr/>
        </p:nvCxnSpPr>
        <p:spPr>
          <a:xfrm>
            <a:off x="6096000" y="5410974"/>
            <a:ext cx="0" cy="39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82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 136">
            <a:extLst>
              <a:ext uri="{FF2B5EF4-FFF2-40B4-BE49-F238E27FC236}">
                <a16:creationId xmlns:a16="http://schemas.microsoft.com/office/drawing/2014/main" id="{9C83F3DB-D815-4B4D-995C-076B1B32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核心代码解释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登录设置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7C6FBA-71EA-47E4-876C-83C9BF7B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74" y="1062595"/>
            <a:ext cx="5761905" cy="3219848"/>
          </a:xfrm>
          <a:prstGeom prst="rect">
            <a:avLst/>
          </a:prstGeom>
        </p:spPr>
      </p:pic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B45F4BD9-983B-4614-A786-C6D734622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4" y="1087612"/>
            <a:ext cx="6115050" cy="4648200"/>
          </a:xfrm>
          <a:prstGeom prst="rect">
            <a:avLst/>
          </a:prstGeom>
        </p:spPr>
      </p:pic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5074EBF1-1D53-4824-B666-AC0557BB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44" y="2713078"/>
            <a:ext cx="1752600" cy="1838325"/>
          </a:xfrm>
          <a:prstGeom prst="rect">
            <a:avLst/>
          </a:prstGeom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F1B3DCA2-A327-4DE8-8252-E0D58814C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1475323"/>
            <a:ext cx="6324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天空, 建筑物, 户外, 大型&#10;&#10;自动生成的说明">
            <a:extLst>
              <a:ext uri="{FF2B5EF4-FFF2-40B4-BE49-F238E27FC236}">
                <a16:creationId xmlns:a16="http://schemas.microsoft.com/office/drawing/2014/main" id="{F2E5A486-48D1-4599-8411-72100DCB44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6" b="796"/>
          <a:stretch/>
        </p:blipFill>
        <p:spPr>
          <a:xfrm>
            <a:off x="660399" y="1111596"/>
            <a:ext cx="10858500" cy="2625643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54D0F78-E314-4540-8A30-F07C982F04DA}"/>
              </a:ext>
            </a:extLst>
          </p:cNvPr>
          <p:cNvSpPr txBox="1"/>
          <p:nvPr/>
        </p:nvSpPr>
        <p:spPr>
          <a:xfrm>
            <a:off x="3940493" y="4935684"/>
            <a:ext cx="3129280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东北大学秦皇岛分校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229FF4-1A86-43BD-A57C-2368E1D56578}"/>
              </a:ext>
            </a:extLst>
          </p:cNvPr>
          <p:cNvSpPr txBox="1"/>
          <p:nvPr/>
        </p:nvSpPr>
        <p:spPr>
          <a:xfrm>
            <a:off x="601113" y="5285846"/>
            <a:ext cx="29773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Thank you!</a:t>
            </a:r>
            <a:endParaRPr kumimoji="0" lang="zh-CN" altLang="en-US" sz="1800" b="0" i="1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0F21DEC-0496-4A63-B787-B52DBBD011B5}"/>
              </a:ext>
            </a:extLst>
          </p:cNvPr>
          <p:cNvGrpSpPr/>
          <p:nvPr/>
        </p:nvGrpSpPr>
        <p:grpSpPr>
          <a:xfrm>
            <a:off x="673101" y="3450682"/>
            <a:ext cx="573113" cy="573113"/>
            <a:chOff x="7290693" y="725866"/>
            <a:chExt cx="689234" cy="68923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A7E34CD-B65F-4B2D-921C-829583755C08}"/>
                </a:ext>
              </a:extLst>
            </p:cNvPr>
            <p:cNvSpPr/>
            <p:nvPr/>
          </p:nvSpPr>
          <p:spPr>
            <a:xfrm>
              <a:off x="7290693" y="725866"/>
              <a:ext cx="689234" cy="6892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254000" dist="12700" dir="5400000" sx="91000" sy="9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38CD812A-0801-4DB7-A702-4CAEE7B5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8460" y="873633"/>
              <a:ext cx="393700" cy="393700"/>
            </a:xfrm>
            <a:prstGeom prst="rect">
              <a:avLst/>
            </a:prstGeom>
            <a:effectLst>
              <a:outerShdw blurRad="254000" dist="12700" dir="5400000" sx="91000" sy="91000" algn="ctr" rotWithShape="0">
                <a:prstClr val="black">
                  <a:alpha val="20000"/>
                </a:prstClr>
              </a:outerShdw>
            </a:effectLst>
          </p:spPr>
        </p:pic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4C4310-1DE2-4D7D-91C9-B77F982F3D00}"/>
              </a:ext>
            </a:extLst>
          </p:cNvPr>
          <p:cNvCxnSpPr/>
          <p:nvPr/>
        </p:nvCxnSpPr>
        <p:spPr>
          <a:xfrm>
            <a:off x="3578469" y="4580792"/>
            <a:ext cx="71481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256D71E-C6C3-417A-9E3B-06250151DA16}"/>
              </a:ext>
            </a:extLst>
          </p:cNvPr>
          <p:cNvSpPr txBox="1"/>
          <p:nvPr/>
        </p:nvSpPr>
        <p:spPr>
          <a:xfrm>
            <a:off x="811213" y="4530701"/>
            <a:ext cx="3129280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4EA1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rPr>
              <a:t>感谢观看！</a:t>
            </a:r>
          </a:p>
        </p:txBody>
      </p:sp>
    </p:spTree>
    <p:extLst>
      <p:ext uri="{BB962C8B-B14F-4D97-AF65-F5344CB8AC3E}">
        <p14:creationId xmlns:p14="http://schemas.microsoft.com/office/powerpoint/2010/main" val="394108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占位符 28" descr="图片包含 天空, 建筑物, 户外, 大型&#10;&#10;自动生成的说明">
            <a:extLst>
              <a:ext uri="{FF2B5EF4-FFF2-40B4-BE49-F238E27FC236}">
                <a16:creationId xmlns:a16="http://schemas.microsoft.com/office/drawing/2014/main" id="{77D10FC3-B8F3-46CE-9F76-A906CB16CB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" r="43554"/>
          <a:stretch/>
        </p:blipFill>
        <p:spPr>
          <a:xfrm>
            <a:off x="738553" y="1153296"/>
            <a:ext cx="4044462" cy="4965455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7B63F1-1898-44DA-B586-DB43D438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99" y="1153296"/>
            <a:ext cx="6433575" cy="524476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73B282A-9588-45C8-B020-D3F02FA7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类结构设计</a:t>
            </a:r>
          </a:p>
        </p:txBody>
      </p:sp>
    </p:spTree>
    <p:extLst>
      <p:ext uri="{BB962C8B-B14F-4D97-AF65-F5344CB8AC3E}">
        <p14:creationId xmlns:p14="http://schemas.microsoft.com/office/powerpoint/2010/main" val="388893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>
            <a:extLst>
              <a:ext uri="{FF2B5EF4-FFF2-40B4-BE49-F238E27FC236}">
                <a16:creationId xmlns:a16="http://schemas.microsoft.com/office/drawing/2014/main" id="{092FA7C0-A4C4-41D8-B023-9DDB02904CFC}"/>
              </a:ext>
            </a:extLst>
          </p:cNvPr>
          <p:cNvGrpSpPr/>
          <p:nvPr/>
        </p:nvGrpSpPr>
        <p:grpSpPr>
          <a:xfrm>
            <a:off x="4772115" y="1213476"/>
            <a:ext cx="2658401" cy="4936456"/>
            <a:chOff x="4911852" y="2518032"/>
            <a:chExt cx="1054100" cy="1957387"/>
          </a:xfrm>
        </p:grpSpPr>
        <p:sp>
          <p:nvSpPr>
            <p:cNvPr id="76" name="íşliḍe">
              <a:extLst>
                <a:ext uri="{FF2B5EF4-FFF2-40B4-BE49-F238E27FC236}">
                  <a16:creationId xmlns:a16="http://schemas.microsoft.com/office/drawing/2014/main" id="{6AB03211-7626-46A9-B959-0518C8BBF653}"/>
                </a:ext>
              </a:extLst>
            </p:cNvPr>
            <p:cNvSpPr/>
            <p:nvPr/>
          </p:nvSpPr>
          <p:spPr bwMode="auto">
            <a:xfrm>
              <a:off x="4926139" y="2518032"/>
              <a:ext cx="509588" cy="168275"/>
            </a:xfrm>
            <a:custGeom>
              <a:avLst/>
              <a:gdLst>
                <a:gd name="T0" fmla="*/ 0 w 321"/>
                <a:gd name="T1" fmla="*/ 26 h 106"/>
                <a:gd name="T2" fmla="*/ 314 w 321"/>
                <a:gd name="T3" fmla="*/ 106 h 106"/>
                <a:gd name="T4" fmla="*/ 321 w 321"/>
                <a:gd name="T5" fmla="*/ 82 h 106"/>
                <a:gd name="T6" fmla="*/ 5 w 321"/>
                <a:gd name="T7" fmla="*/ 0 h 106"/>
                <a:gd name="T8" fmla="*/ 0 w 321"/>
                <a:gd name="T9" fmla="*/ 2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106">
                  <a:moveTo>
                    <a:pt x="0" y="26"/>
                  </a:moveTo>
                  <a:lnTo>
                    <a:pt x="314" y="106"/>
                  </a:lnTo>
                  <a:lnTo>
                    <a:pt x="321" y="82"/>
                  </a:lnTo>
                  <a:lnTo>
                    <a:pt x="5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7" name="isľïďè">
              <a:extLst>
                <a:ext uri="{FF2B5EF4-FFF2-40B4-BE49-F238E27FC236}">
                  <a16:creationId xmlns:a16="http://schemas.microsoft.com/office/drawing/2014/main" id="{578225A0-8985-492F-A154-2C0CD246C2D4}"/>
                </a:ext>
              </a:extLst>
            </p:cNvPr>
            <p:cNvSpPr/>
            <p:nvPr/>
          </p:nvSpPr>
          <p:spPr bwMode="auto">
            <a:xfrm>
              <a:off x="4911852" y="2559307"/>
              <a:ext cx="298450" cy="153988"/>
            </a:xfrm>
            <a:custGeom>
              <a:avLst/>
              <a:gdLst>
                <a:gd name="T0" fmla="*/ 78 w 78"/>
                <a:gd name="T1" fmla="*/ 19 h 40"/>
                <a:gd name="T2" fmla="*/ 77 w 78"/>
                <a:gd name="T3" fmla="*/ 20 h 40"/>
                <a:gd name="T4" fmla="*/ 48 w 78"/>
                <a:gd name="T5" fmla="*/ 37 h 40"/>
                <a:gd name="T6" fmla="*/ 21 w 78"/>
                <a:gd name="T7" fmla="*/ 30 h 40"/>
                <a:gd name="T8" fmla="*/ 3 w 78"/>
                <a:gd name="T9" fmla="*/ 1 h 40"/>
                <a:gd name="T10" fmla="*/ 4 w 78"/>
                <a:gd name="T11" fmla="*/ 0 h 40"/>
                <a:gd name="T12" fmla="*/ 78 w 78"/>
                <a:gd name="T1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78" y="19"/>
                  </a:moveTo>
                  <a:cubicBezTo>
                    <a:pt x="77" y="19"/>
                    <a:pt x="77" y="19"/>
                    <a:pt x="77" y="20"/>
                  </a:cubicBezTo>
                  <a:cubicBezTo>
                    <a:pt x="74" y="33"/>
                    <a:pt x="61" y="40"/>
                    <a:pt x="48" y="37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8" y="27"/>
                    <a:pt x="0" y="13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lnTo>
                    <a:pt x="78" y="19"/>
                  </a:lnTo>
                  <a:close/>
                </a:path>
              </a:pathLst>
            </a:custGeom>
            <a:solidFill>
              <a:srgbClr val="FFEA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8" name="íslidè">
              <a:extLst>
                <a:ext uri="{FF2B5EF4-FFF2-40B4-BE49-F238E27FC236}">
                  <a16:creationId xmlns:a16="http://schemas.microsoft.com/office/drawing/2014/main" id="{884B88CB-4059-4854-BFE6-D58657D9D919}"/>
                </a:ext>
              </a:extLst>
            </p:cNvPr>
            <p:cNvSpPr/>
            <p:nvPr/>
          </p:nvSpPr>
          <p:spPr bwMode="auto">
            <a:xfrm>
              <a:off x="5440489" y="2518032"/>
              <a:ext cx="509588" cy="168275"/>
            </a:xfrm>
            <a:custGeom>
              <a:avLst/>
              <a:gdLst>
                <a:gd name="T0" fmla="*/ 321 w 321"/>
                <a:gd name="T1" fmla="*/ 26 h 106"/>
                <a:gd name="T2" fmla="*/ 7 w 321"/>
                <a:gd name="T3" fmla="*/ 106 h 106"/>
                <a:gd name="T4" fmla="*/ 0 w 321"/>
                <a:gd name="T5" fmla="*/ 82 h 106"/>
                <a:gd name="T6" fmla="*/ 316 w 321"/>
                <a:gd name="T7" fmla="*/ 0 h 106"/>
                <a:gd name="T8" fmla="*/ 321 w 321"/>
                <a:gd name="T9" fmla="*/ 2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106">
                  <a:moveTo>
                    <a:pt x="321" y="26"/>
                  </a:moveTo>
                  <a:lnTo>
                    <a:pt x="7" y="106"/>
                  </a:lnTo>
                  <a:lnTo>
                    <a:pt x="0" y="82"/>
                  </a:lnTo>
                  <a:lnTo>
                    <a:pt x="316" y="0"/>
                  </a:lnTo>
                  <a:lnTo>
                    <a:pt x="321" y="2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9" name="íš1îdé">
              <a:extLst>
                <a:ext uri="{FF2B5EF4-FFF2-40B4-BE49-F238E27FC236}">
                  <a16:creationId xmlns:a16="http://schemas.microsoft.com/office/drawing/2014/main" id="{F7C4CD07-390A-417A-A64F-204B0C5924F8}"/>
                </a:ext>
              </a:extLst>
            </p:cNvPr>
            <p:cNvSpPr/>
            <p:nvPr/>
          </p:nvSpPr>
          <p:spPr bwMode="auto">
            <a:xfrm>
              <a:off x="5665914" y="2559307"/>
              <a:ext cx="300038" cy="153988"/>
            </a:xfrm>
            <a:custGeom>
              <a:avLst/>
              <a:gdLst>
                <a:gd name="T0" fmla="*/ 0 w 78"/>
                <a:gd name="T1" fmla="*/ 19 h 40"/>
                <a:gd name="T2" fmla="*/ 0 w 78"/>
                <a:gd name="T3" fmla="*/ 20 h 40"/>
                <a:gd name="T4" fmla="*/ 30 w 78"/>
                <a:gd name="T5" fmla="*/ 37 h 40"/>
                <a:gd name="T6" fmla="*/ 57 w 78"/>
                <a:gd name="T7" fmla="*/ 30 h 40"/>
                <a:gd name="T8" fmla="*/ 74 w 78"/>
                <a:gd name="T9" fmla="*/ 1 h 40"/>
                <a:gd name="T10" fmla="*/ 74 w 78"/>
                <a:gd name="T11" fmla="*/ 0 h 40"/>
                <a:gd name="T12" fmla="*/ 0 w 78"/>
                <a:gd name="T1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40">
                  <a:moveTo>
                    <a:pt x="0" y="19"/>
                  </a:moveTo>
                  <a:cubicBezTo>
                    <a:pt x="0" y="19"/>
                    <a:pt x="0" y="19"/>
                    <a:pt x="0" y="20"/>
                  </a:cubicBezTo>
                  <a:cubicBezTo>
                    <a:pt x="4" y="33"/>
                    <a:pt x="17" y="40"/>
                    <a:pt x="30" y="37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70" y="27"/>
                    <a:pt x="78" y="13"/>
                    <a:pt x="74" y="1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EA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0" name="ïṩ1îďé">
              <a:extLst>
                <a:ext uri="{FF2B5EF4-FFF2-40B4-BE49-F238E27FC236}">
                  <a16:creationId xmlns:a16="http://schemas.microsoft.com/office/drawing/2014/main" id="{BD6ECA09-420B-47C3-B943-20A88B40C095}"/>
                </a:ext>
              </a:extLst>
            </p:cNvPr>
            <p:cNvSpPr/>
            <p:nvPr/>
          </p:nvSpPr>
          <p:spPr bwMode="auto">
            <a:xfrm>
              <a:off x="5351589" y="4024569"/>
              <a:ext cx="173038" cy="4159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1" name="ïṩlïďe">
              <a:extLst>
                <a:ext uri="{FF2B5EF4-FFF2-40B4-BE49-F238E27FC236}">
                  <a16:creationId xmlns:a16="http://schemas.microsoft.com/office/drawing/2014/main" id="{723AC8B8-56F5-4B2A-9375-77125D264D6C}"/>
                </a:ext>
              </a:extLst>
            </p:cNvPr>
            <p:cNvSpPr/>
            <p:nvPr/>
          </p:nvSpPr>
          <p:spPr bwMode="auto">
            <a:xfrm>
              <a:off x="5410693" y="2633980"/>
              <a:ext cx="66231" cy="1360427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2" name="íSḷïdè">
              <a:extLst>
                <a:ext uri="{FF2B5EF4-FFF2-40B4-BE49-F238E27FC236}">
                  <a16:creationId xmlns:a16="http://schemas.microsoft.com/office/drawing/2014/main" id="{DE75EB49-8392-427F-94E0-F4CA45616F29}"/>
                </a:ext>
              </a:extLst>
            </p:cNvPr>
            <p:cNvSpPr/>
            <p:nvPr/>
          </p:nvSpPr>
          <p:spPr bwMode="auto">
            <a:xfrm>
              <a:off x="5351589" y="3964244"/>
              <a:ext cx="173038" cy="650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3" name="îsliďé">
              <a:extLst>
                <a:ext uri="{FF2B5EF4-FFF2-40B4-BE49-F238E27FC236}">
                  <a16:creationId xmlns:a16="http://schemas.microsoft.com/office/drawing/2014/main" id="{3FE8CBB9-9EEA-4AB4-ACF6-72706F1441EA}"/>
                </a:ext>
              </a:extLst>
            </p:cNvPr>
            <p:cNvSpPr/>
            <p:nvPr/>
          </p:nvSpPr>
          <p:spPr bwMode="auto">
            <a:xfrm>
              <a:off x="5370639" y="3018094"/>
              <a:ext cx="134938" cy="650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84" name="îśľiḍe">
              <a:extLst>
                <a:ext uri="{FF2B5EF4-FFF2-40B4-BE49-F238E27FC236}">
                  <a16:creationId xmlns:a16="http://schemas.microsoft.com/office/drawing/2014/main" id="{3717400E-7ACD-4227-B1D0-3C659C6FC746}"/>
                </a:ext>
              </a:extLst>
            </p:cNvPr>
            <p:cNvSpPr/>
            <p:nvPr/>
          </p:nvSpPr>
          <p:spPr bwMode="auto">
            <a:xfrm>
              <a:off x="5267452" y="4405569"/>
              <a:ext cx="341313" cy="69850"/>
            </a:xfrm>
            <a:custGeom>
              <a:avLst/>
              <a:gdLst>
                <a:gd name="T0" fmla="*/ 71 w 89"/>
                <a:gd name="T1" fmla="*/ 0 h 18"/>
                <a:gd name="T2" fmla="*/ 18 w 89"/>
                <a:gd name="T3" fmla="*/ 0 h 18"/>
                <a:gd name="T4" fmla="*/ 0 w 89"/>
                <a:gd name="T5" fmla="*/ 18 h 18"/>
                <a:gd name="T6" fmla="*/ 89 w 89"/>
                <a:gd name="T7" fmla="*/ 18 h 18"/>
                <a:gd name="T8" fmla="*/ 71 w 8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">
                  <a:moveTo>
                    <a:pt x="7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89" y="8"/>
                    <a:pt x="81" y="0"/>
                    <a:pt x="71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9F772E9-A6FF-4B33-84E7-956C383F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头文件和源文件</a:t>
            </a: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5CB341D5-4285-4912-B5EF-4F7F6FE56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3474" y="2414970"/>
            <a:ext cx="205111" cy="205111"/>
          </a:xfrm>
          <a:prstGeom prst="rect">
            <a:avLst/>
          </a:prstGeom>
          <a:effectLst/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48FF1418-3DDD-4065-A5F4-BBBD3EA5D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3479" y="4350863"/>
            <a:ext cx="202902" cy="20290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4E9D6A-548E-4C4D-AEAE-E22D4EEF8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813" y="15058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BB310D02-2494-46F0-A694-2CA80C3E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1" y="1875918"/>
            <a:ext cx="4011613" cy="37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BF5485D-8D98-4991-B6A2-DF9E1EAC6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480" y="24009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BA9CEF0-4E7B-412B-8425-7CB890E5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80" y="2400945"/>
            <a:ext cx="3965575" cy="29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7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梯形 11">
            <a:extLst>
              <a:ext uri="{FF2B5EF4-FFF2-40B4-BE49-F238E27FC236}">
                <a16:creationId xmlns:a16="http://schemas.microsoft.com/office/drawing/2014/main" id="{73339033-B126-442C-B0C0-22F001488775}"/>
              </a:ext>
            </a:extLst>
          </p:cNvPr>
          <p:cNvSpPr/>
          <p:nvPr/>
        </p:nvSpPr>
        <p:spPr>
          <a:xfrm rot="10800000">
            <a:off x="-63383" y="1160684"/>
            <a:ext cx="7580985" cy="5081587"/>
          </a:xfrm>
          <a:prstGeom prst="trapezoid">
            <a:avLst>
              <a:gd name="adj" fmla="val 57578"/>
            </a:avLst>
          </a:prstGeom>
          <a:gradFill flip="none" rotWithShape="1">
            <a:gsLst>
              <a:gs pos="0">
                <a:schemeClr val="accent1"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  <a:sym typeface="+mn-lt"/>
            </a:endParaRPr>
          </a:p>
        </p:txBody>
      </p:sp>
      <p:pic>
        <p:nvPicPr>
          <p:cNvPr id="7" name="图片占位符 6" descr="图片包含 天空, 水&#10;&#10;自动生成的说明">
            <a:extLst>
              <a:ext uri="{FF2B5EF4-FFF2-40B4-BE49-F238E27FC236}">
                <a16:creationId xmlns:a16="http://schemas.microsoft.com/office/drawing/2014/main" id="{4487E6D2-F5DB-40D4-B4A6-3A0217578B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r="10095"/>
          <a:stretch>
            <a:fillRect/>
          </a:stretch>
        </p:blipFill>
        <p:spPr/>
      </p:pic>
      <p:pic>
        <p:nvPicPr>
          <p:cNvPr id="9" name="图片占位符 8" descr="图片包含 草, 天空, 户外, 道路&#10;&#10;自动生成的说明">
            <a:extLst>
              <a:ext uri="{FF2B5EF4-FFF2-40B4-BE49-F238E27FC236}">
                <a16:creationId xmlns:a16="http://schemas.microsoft.com/office/drawing/2014/main" id="{EEA023EE-86EA-4ABA-8A53-8E51ECB52E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4" r="10874"/>
          <a:stretch>
            <a:fillRect/>
          </a:stretch>
        </p:blipFill>
        <p:spPr/>
      </p:pic>
      <p:pic>
        <p:nvPicPr>
          <p:cNvPr id="11" name="图片占位符 10" descr="图片包含 天空, 建筑物, 户外, 大型&#10;&#10;自动生成的说明">
            <a:extLst>
              <a:ext uri="{FF2B5EF4-FFF2-40B4-BE49-F238E27FC236}">
                <a16:creationId xmlns:a16="http://schemas.microsoft.com/office/drawing/2014/main" id="{512F39E8-9828-4F66-B969-FA889C445A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3592"/>
          <a:stretch>
            <a:fillRect/>
          </a:stretch>
        </p:blipFill>
        <p:spPr/>
      </p:pic>
      <p:sp>
        <p:nvSpPr>
          <p:cNvPr id="16" name="标题 15">
            <a:extLst>
              <a:ext uri="{FF2B5EF4-FFF2-40B4-BE49-F238E27FC236}">
                <a16:creationId xmlns:a16="http://schemas.microsoft.com/office/drawing/2014/main" id="{BDDB97CC-9EE9-4070-9AAD-94A07CA5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6" y="180975"/>
            <a:ext cx="7397750" cy="54292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核心代码解释：保存文件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036692-A080-4C0F-BD82-BCB480AF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598" y="894159"/>
            <a:ext cx="7590740" cy="5614638"/>
          </a:xfrm>
          <a:prstGeom prst="rect">
            <a:avLst/>
          </a:prstGeom>
        </p:spPr>
      </p:pic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04B3C939-4368-4006-8557-F91C99DDF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3" y="1239441"/>
            <a:ext cx="6324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97E6F45C-9FAB-425C-BC54-079BEB2A29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4" r="32484"/>
          <a:stretch>
            <a:fillRect/>
          </a:stretch>
        </p:blipFill>
        <p:spPr>
          <a:xfrm>
            <a:off x="886558" y="2294792"/>
            <a:ext cx="2286000" cy="3663462"/>
          </a:xfrm>
        </p:spPr>
      </p:pic>
      <p:pic>
        <p:nvPicPr>
          <p:cNvPr id="32" name="图片占位符 31">
            <a:extLst>
              <a:ext uri="{FF2B5EF4-FFF2-40B4-BE49-F238E27FC236}">
                <a16:creationId xmlns:a16="http://schemas.microsoft.com/office/drawing/2014/main" id="{835B7D42-3756-441C-BEF4-3ADB1762F2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5" r="32445"/>
          <a:stretch>
            <a:fillRect/>
          </a:stretch>
        </p:blipFill>
        <p:spPr>
          <a:xfrm>
            <a:off x="3317021" y="1242647"/>
            <a:ext cx="2286000" cy="3663462"/>
          </a:xfr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99094C9B-744B-4F5A-8F2B-CBEBA9727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995" y="1998813"/>
            <a:ext cx="197647" cy="19764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1A34E79-FE14-4338-9EBB-8D46ABD8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核心代码解释：文件读取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C63681-BAF1-4FB6-9DE7-8F32DE66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062" y="791333"/>
            <a:ext cx="5800000" cy="6066667"/>
          </a:xfrm>
          <a:prstGeom prst="rect">
            <a:avLst/>
          </a:prstGeom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376B653B-F785-4F5E-AC93-5F7C90549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1" y="1560092"/>
            <a:ext cx="6324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>
            <a:extLst>
              <a:ext uri="{FF2B5EF4-FFF2-40B4-BE49-F238E27FC236}">
                <a16:creationId xmlns:a16="http://schemas.microsoft.com/office/drawing/2014/main" id="{2A997FAF-C0BF-4470-A820-A7FAD208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核心代码解释：添加信息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A2B1F64-3920-48B6-8C63-2748CB9D86F5}"/>
              </a:ext>
            </a:extLst>
          </p:cNvPr>
          <p:cNvGrpSpPr/>
          <p:nvPr/>
        </p:nvGrpSpPr>
        <p:grpSpPr>
          <a:xfrm rot="9319960">
            <a:off x="-582754" y="3935981"/>
            <a:ext cx="3083672" cy="2991724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8100000" scaled="0"/>
          </a:gradFill>
        </p:grpSpPr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AA4FFEB4-894E-406E-AC11-69BF9DF04147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9" name="六边形 18">
              <a:extLst>
                <a:ext uri="{FF2B5EF4-FFF2-40B4-BE49-F238E27FC236}">
                  <a16:creationId xmlns:a16="http://schemas.microsoft.com/office/drawing/2014/main" id="{8403CBE6-72C1-4F0F-AB27-0519B0CE95D7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F9F2E9AF-A5DA-46DA-B09F-17C477876B29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31431E1-92A2-4307-922A-40133C3F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5" y="1152808"/>
            <a:ext cx="5695238" cy="45523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0ED421-2FF1-4AC6-8864-36D3DA87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58" y="1152808"/>
            <a:ext cx="5771429" cy="5257143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97C80A06-3CC5-4A75-BDE9-8E2E73FE7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24" y="1152808"/>
            <a:ext cx="1504950" cy="1838325"/>
          </a:xfrm>
          <a:prstGeom prst="rect">
            <a:avLst/>
          </a:prstGeom>
        </p:spPr>
      </p:pic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FE0123FA-8371-4764-B32D-44C174AC5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30" y="3558330"/>
            <a:ext cx="15049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>
            <a:extLst>
              <a:ext uri="{FF2B5EF4-FFF2-40B4-BE49-F238E27FC236}">
                <a16:creationId xmlns:a16="http://schemas.microsoft.com/office/drawing/2014/main" id="{974BEFB3-CF07-49FA-B672-9EBC073B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6" y="180975"/>
            <a:ext cx="7397750" cy="542925"/>
          </a:xfrm>
        </p:spPr>
        <p:txBody>
          <a:bodyPr/>
          <a:lstStyle/>
          <a:p>
            <a:r>
              <a:rPr lang="zh-CN" altLang="en-US" dirty="0"/>
              <a:t>核心代码解释：删除信息</a:t>
            </a: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F0E55E8B-CAEF-406C-BF39-1367999DA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5274" y="4279061"/>
            <a:ext cx="228600" cy="228600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5142EFE8-2A45-4D56-AEDC-FA2C883E9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4" y="1084155"/>
            <a:ext cx="5556055" cy="5323230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A5128B56-5B33-4343-B9D3-E6EDD4D75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3460"/>
            <a:ext cx="5548451" cy="5685563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8403181A-4236-4C19-8144-CC1695F34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51" y="1497870"/>
            <a:ext cx="5867400" cy="4495800"/>
          </a:xfrm>
          <a:prstGeom prst="rect">
            <a:avLst/>
          </a:prstGeom>
        </p:spPr>
      </p:pic>
      <p:pic>
        <p:nvPicPr>
          <p:cNvPr id="14" name="图片 13" descr="图形用户界面, 文本&#10;&#10;描述已自动生成">
            <a:extLst>
              <a:ext uri="{FF2B5EF4-FFF2-40B4-BE49-F238E27FC236}">
                <a16:creationId xmlns:a16="http://schemas.microsoft.com/office/drawing/2014/main" id="{510A1D8C-DCBA-4389-BB23-EDEA995D7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31" y="2337751"/>
            <a:ext cx="17907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FE79FE-A0B1-44AC-99B3-E6C53823CC5A}"/>
              </a:ext>
            </a:extLst>
          </p:cNvPr>
          <p:cNvGrpSpPr/>
          <p:nvPr/>
        </p:nvGrpSpPr>
        <p:grpSpPr>
          <a:xfrm rot="9319960">
            <a:off x="9932406" y="1230881"/>
            <a:ext cx="3083672" cy="2991724"/>
            <a:chOff x="-94154" y="5667858"/>
            <a:chExt cx="1275931" cy="1237886"/>
          </a:xfrm>
          <a:gradFill>
            <a:gsLst>
              <a:gs pos="21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8100000" scaled="0"/>
          </a:gradFill>
        </p:grpSpPr>
        <p:sp>
          <p:nvSpPr>
            <p:cNvPr id="38" name="六边形 37">
              <a:extLst>
                <a:ext uri="{FF2B5EF4-FFF2-40B4-BE49-F238E27FC236}">
                  <a16:creationId xmlns:a16="http://schemas.microsoft.com/office/drawing/2014/main" id="{82749FB5-5BDB-449F-991C-DBFBE0C4F494}"/>
                </a:ext>
              </a:extLst>
            </p:cNvPr>
            <p:cNvSpPr/>
            <p:nvPr/>
          </p:nvSpPr>
          <p:spPr>
            <a:xfrm>
              <a:off x="-94154" y="6332822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9" name="六边形 38">
              <a:extLst>
                <a:ext uri="{FF2B5EF4-FFF2-40B4-BE49-F238E27FC236}">
                  <a16:creationId xmlns:a16="http://schemas.microsoft.com/office/drawing/2014/main" id="{19B49FCB-063E-48AD-8873-F78192A714C2}"/>
                </a:ext>
              </a:extLst>
            </p:cNvPr>
            <p:cNvSpPr/>
            <p:nvPr/>
          </p:nvSpPr>
          <p:spPr>
            <a:xfrm>
              <a:off x="-88203" y="566785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40" name="六边形 39">
              <a:extLst>
                <a:ext uri="{FF2B5EF4-FFF2-40B4-BE49-F238E27FC236}">
                  <a16:creationId xmlns:a16="http://schemas.microsoft.com/office/drawing/2014/main" id="{B7EF3951-551B-400C-AAA5-3DE55D04FC27}"/>
                </a:ext>
              </a:extLst>
            </p:cNvPr>
            <p:cNvSpPr/>
            <p:nvPr/>
          </p:nvSpPr>
          <p:spPr>
            <a:xfrm>
              <a:off x="517188" y="6017048"/>
              <a:ext cx="664589" cy="572922"/>
            </a:xfrm>
            <a:prstGeom prst="hexagon">
              <a:avLst/>
            </a:prstGeom>
            <a:grpFill/>
            <a:ln w="41275" cap="rnd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DD2A64D-97B0-481C-AC93-58411479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6" y="180975"/>
            <a:ext cx="7397750" cy="542925"/>
          </a:xfrm>
        </p:spPr>
        <p:txBody>
          <a:bodyPr/>
          <a:lstStyle/>
          <a:p>
            <a:r>
              <a:rPr lang="zh-CN" altLang="en-US" dirty="0"/>
              <a:t>核心代码解释：排序算法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ED24E6-31E0-47D9-BF04-78223E1D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3" y="1148043"/>
            <a:ext cx="6075108" cy="5247715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9C856E56-2775-4920-BCEE-C90678B38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37" y="1409701"/>
            <a:ext cx="6324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0EEF5B12-DF82-484F-A53E-5F58F6426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6" y="180975"/>
            <a:ext cx="7397750" cy="542925"/>
          </a:xfrm>
        </p:spPr>
        <p:txBody>
          <a:bodyPr/>
          <a:lstStyle/>
          <a:p>
            <a:r>
              <a:rPr lang="zh-CN" altLang="en-US" dirty="0"/>
              <a:t>核心代码解释：查询显示方式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6CF22-E992-4B7C-8999-CDA546D69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1" y="876696"/>
            <a:ext cx="5590476" cy="6134100"/>
          </a:xfrm>
          <a:prstGeom prst="rect">
            <a:avLst/>
          </a:prstGeom>
        </p:spPr>
      </p:pic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8CE1DA4-0ADB-4FF4-AECA-637C1494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34" y="2943225"/>
            <a:ext cx="5191125" cy="3733800"/>
          </a:xfrm>
          <a:prstGeom prst="rect">
            <a:avLst/>
          </a:prstGeom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CDD3B9B8-67CB-4326-BF7D-D2B3C970D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73" y="1010619"/>
            <a:ext cx="5191125" cy="3733800"/>
          </a:xfrm>
          <a:prstGeom prst="rect">
            <a:avLst/>
          </a:prstGeom>
        </p:spPr>
      </p:pic>
      <p:pic>
        <p:nvPicPr>
          <p:cNvPr id="8" name="图片 7" descr="图形用户界面, 文本&#10;&#10;描述已自动生成">
            <a:extLst>
              <a:ext uri="{FF2B5EF4-FFF2-40B4-BE49-F238E27FC236}">
                <a16:creationId xmlns:a16="http://schemas.microsoft.com/office/drawing/2014/main" id="{AD1429B8-8793-4C9A-89D9-D5EE88A3C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854" y="1753962"/>
            <a:ext cx="5191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">
  <a:themeElements>
    <a:clrScheme name="东秦模板色（新）">
      <a:dk1>
        <a:sysClr val="windowText" lastClr="000000"/>
      </a:dk1>
      <a:lt1>
        <a:sysClr val="window" lastClr="FFFFFF"/>
      </a:lt1>
      <a:dk2>
        <a:srgbClr val="768395"/>
      </a:dk2>
      <a:lt2>
        <a:srgbClr val="ECF3F8"/>
      </a:lt2>
      <a:accent1>
        <a:srgbClr val="004EA1"/>
      </a:accent1>
      <a:accent2>
        <a:srgbClr val="0975DB"/>
      </a:accent2>
      <a:accent3>
        <a:srgbClr val="0890FB"/>
      </a:accent3>
      <a:accent4>
        <a:srgbClr val="1BDDEE"/>
      </a:accent4>
      <a:accent5>
        <a:srgbClr val="FF6A16"/>
      </a:accent5>
      <a:accent6>
        <a:srgbClr val="0161E9"/>
      </a:accent6>
      <a:hlink>
        <a:srgbClr val="0563C1"/>
      </a:hlink>
      <a:folHlink>
        <a:srgbClr val="954F72"/>
      </a:folHlink>
    </a:clrScheme>
    <a:fontScheme name="dwvnsud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0" algn="just">
          <a:defRPr dirty="0" smtClean="0"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68</Words>
  <Application>Microsoft Office PowerPoint</Application>
  <PresentationFormat>宽屏</PresentationFormat>
  <Paragraphs>17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微软雅黑</vt:lpstr>
      <vt:lpstr>微软雅黑</vt:lpstr>
      <vt:lpstr>禹卫书法行书简体
</vt:lpstr>
      <vt:lpstr>Arial</vt:lpstr>
      <vt:lpstr>Office 主题​​</vt:lpstr>
      <vt:lpstr>主题</vt:lpstr>
      <vt:lpstr>PowerPoint 演示文稿</vt:lpstr>
      <vt:lpstr>类结构设计</vt:lpstr>
      <vt:lpstr>头文件和源文件</vt:lpstr>
      <vt:lpstr>核心代码解释：保存文件</vt:lpstr>
      <vt:lpstr>核心代码解释：文件读取</vt:lpstr>
      <vt:lpstr>核心代码解释：添加信息</vt:lpstr>
      <vt:lpstr>核心代码解释：删除信息</vt:lpstr>
      <vt:lpstr>核心代码解释：排序算法</vt:lpstr>
      <vt:lpstr>核心代码解释：查询显示方式</vt:lpstr>
      <vt:lpstr>核心代码解释:登录设置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姚 辉</dc:creator>
  <cp:lastModifiedBy>姚 辉</cp:lastModifiedBy>
  <cp:revision>4</cp:revision>
  <dcterms:created xsi:type="dcterms:W3CDTF">2020-12-21T12:18:49Z</dcterms:created>
  <dcterms:modified xsi:type="dcterms:W3CDTF">2020-12-21T12:55:03Z</dcterms:modified>
</cp:coreProperties>
</file>